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44"/>
  </p:notesMasterIdLst>
  <p:sldIdLst>
    <p:sldId id="390" r:id="rId3"/>
    <p:sldId id="387" r:id="rId4"/>
    <p:sldId id="400" r:id="rId5"/>
    <p:sldId id="399" r:id="rId6"/>
    <p:sldId id="392" r:id="rId7"/>
    <p:sldId id="393" r:id="rId8"/>
    <p:sldId id="394" r:id="rId9"/>
    <p:sldId id="401" r:id="rId10"/>
    <p:sldId id="395" r:id="rId11"/>
    <p:sldId id="396" r:id="rId12"/>
    <p:sldId id="308" r:id="rId13"/>
    <p:sldId id="397" r:id="rId14"/>
    <p:sldId id="325" r:id="rId15"/>
    <p:sldId id="398" r:id="rId16"/>
    <p:sldId id="309" r:id="rId17"/>
    <p:sldId id="310" r:id="rId18"/>
    <p:sldId id="283" r:id="rId19"/>
    <p:sldId id="323" r:id="rId20"/>
    <p:sldId id="867" r:id="rId21"/>
    <p:sldId id="314" r:id="rId22"/>
    <p:sldId id="312" r:id="rId23"/>
    <p:sldId id="402" r:id="rId24"/>
    <p:sldId id="403" r:id="rId25"/>
    <p:sldId id="404" r:id="rId26"/>
    <p:sldId id="405" r:id="rId27"/>
    <p:sldId id="406" r:id="rId28"/>
    <p:sldId id="407" r:id="rId29"/>
    <p:sldId id="408" r:id="rId30"/>
    <p:sldId id="409" r:id="rId31"/>
    <p:sldId id="840" r:id="rId32"/>
    <p:sldId id="875" r:id="rId33"/>
    <p:sldId id="876" r:id="rId34"/>
    <p:sldId id="877" r:id="rId35"/>
    <p:sldId id="864" r:id="rId36"/>
    <p:sldId id="869" r:id="rId37"/>
    <p:sldId id="870" r:id="rId38"/>
    <p:sldId id="871" r:id="rId39"/>
    <p:sldId id="872" r:id="rId40"/>
    <p:sldId id="873" r:id="rId41"/>
    <p:sldId id="874" r:id="rId42"/>
    <p:sldId id="86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122B"/>
    <a:srgbClr val="C20F2F"/>
    <a:srgbClr val="000000"/>
    <a:srgbClr val="719569"/>
    <a:srgbClr val="678C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87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B78F8-F9F4-4829-A0BA-BE443BB404A7}"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CFF63A72-AED4-4C84-BEE4-509137EE73FB}">
      <dgm:prSet/>
      <dgm:spPr/>
      <dgm:t>
        <a:bodyPr/>
        <a:lstStyle/>
        <a:p>
          <a:r>
            <a:rPr lang="en-US"/>
            <a:t>Complete it.</a:t>
          </a:r>
        </a:p>
      </dgm:t>
    </dgm:pt>
    <dgm:pt modelId="{973D466C-2BEA-43A0-BF8B-F8CC18DC2616}" type="parTrans" cxnId="{809D27BD-871C-4FC5-BA98-E0D84AE6EE57}">
      <dgm:prSet/>
      <dgm:spPr/>
      <dgm:t>
        <a:bodyPr/>
        <a:lstStyle/>
        <a:p>
          <a:endParaRPr lang="en-US"/>
        </a:p>
      </dgm:t>
    </dgm:pt>
    <dgm:pt modelId="{A0071B0E-AFE4-44BC-B2F4-3416D77D9061}" type="sibTrans" cxnId="{809D27BD-871C-4FC5-BA98-E0D84AE6EE57}">
      <dgm:prSet phldrT="1" phldr="0"/>
      <dgm:spPr/>
      <dgm:t>
        <a:bodyPr/>
        <a:lstStyle/>
        <a:p>
          <a:r>
            <a:rPr lang="en-US"/>
            <a:t>1</a:t>
          </a:r>
        </a:p>
      </dgm:t>
    </dgm:pt>
    <dgm:pt modelId="{1DC783D2-C73A-4F00-BD5F-EA10EF9AD02D}">
      <dgm:prSet/>
      <dgm:spPr/>
      <dgm:t>
        <a:bodyPr/>
        <a:lstStyle/>
        <a:p>
          <a:r>
            <a:rPr lang="en-US"/>
            <a:t>File Save With Changes to your computer</a:t>
          </a:r>
        </a:p>
      </dgm:t>
    </dgm:pt>
    <dgm:pt modelId="{D0FADB41-6CFB-4C13-ADBE-3554CB90C61A}" type="parTrans" cxnId="{AC3B3980-B520-4923-99D2-EA792CE17376}">
      <dgm:prSet/>
      <dgm:spPr/>
      <dgm:t>
        <a:bodyPr/>
        <a:lstStyle/>
        <a:p>
          <a:endParaRPr lang="en-US"/>
        </a:p>
      </dgm:t>
    </dgm:pt>
    <dgm:pt modelId="{9263E9F6-58A1-4A24-8DFE-C9E313E93BBA}" type="sibTrans" cxnId="{AC3B3980-B520-4923-99D2-EA792CE17376}">
      <dgm:prSet phldrT="2" phldr="0"/>
      <dgm:spPr/>
      <dgm:t>
        <a:bodyPr/>
        <a:lstStyle/>
        <a:p>
          <a:r>
            <a:rPr lang="en-US"/>
            <a:t>2</a:t>
          </a:r>
        </a:p>
      </dgm:t>
    </dgm:pt>
    <dgm:pt modelId="{F80CC768-8CF7-4001-AFE9-9C0855AFBD47}">
      <dgm:prSet/>
      <dgm:spPr/>
      <dgm:t>
        <a:bodyPr/>
        <a:lstStyle/>
        <a:p>
          <a:r>
            <a:rPr lang="en-US"/>
            <a:t>Last NameFirstName 022026</a:t>
          </a:r>
        </a:p>
      </dgm:t>
    </dgm:pt>
    <dgm:pt modelId="{1C97F6DF-148B-45B8-BD5F-D6CD68911935}" type="parTrans" cxnId="{41A8C9F5-8583-4970-885C-57A996304C5B}">
      <dgm:prSet/>
      <dgm:spPr/>
      <dgm:t>
        <a:bodyPr/>
        <a:lstStyle/>
        <a:p>
          <a:endParaRPr lang="en-US"/>
        </a:p>
      </dgm:t>
    </dgm:pt>
    <dgm:pt modelId="{59E4F1E9-7F14-45C2-B6EA-D584CA57DF48}" type="sibTrans" cxnId="{41A8C9F5-8583-4970-885C-57A996304C5B}">
      <dgm:prSet/>
      <dgm:spPr/>
      <dgm:t>
        <a:bodyPr/>
        <a:lstStyle/>
        <a:p>
          <a:endParaRPr lang="en-US"/>
        </a:p>
      </dgm:t>
    </dgm:pt>
    <dgm:pt modelId="{01857497-3A46-4E60-87A3-C069F4B9EF38}">
      <dgm:prSet/>
      <dgm:spPr/>
      <dgm:t>
        <a:bodyPr/>
        <a:lstStyle/>
        <a:p>
          <a:r>
            <a:rPr lang="en-US"/>
            <a:t>Upload it to NeoEd Perform by March 6 via the ‘Upload Document’ tool</a:t>
          </a:r>
        </a:p>
      </dgm:t>
    </dgm:pt>
    <dgm:pt modelId="{1DDE7464-89EE-41DE-9C81-CADAE801034F}" type="parTrans" cxnId="{C04802BB-61AD-4CC6-9C00-A639BA0B2FC4}">
      <dgm:prSet/>
      <dgm:spPr/>
      <dgm:t>
        <a:bodyPr/>
        <a:lstStyle/>
        <a:p>
          <a:endParaRPr lang="en-US"/>
        </a:p>
      </dgm:t>
    </dgm:pt>
    <dgm:pt modelId="{B8D9703E-7284-4584-83E4-43E8B9A13E48}" type="sibTrans" cxnId="{C04802BB-61AD-4CC6-9C00-A639BA0B2FC4}">
      <dgm:prSet phldrT="3" phldr="0"/>
      <dgm:spPr/>
      <dgm:t>
        <a:bodyPr/>
        <a:lstStyle/>
        <a:p>
          <a:r>
            <a:rPr lang="en-US"/>
            <a:t>3</a:t>
          </a:r>
        </a:p>
      </dgm:t>
    </dgm:pt>
    <dgm:pt modelId="{CB3CF64B-309E-4894-B3BD-39A85C4748CA}" type="pres">
      <dgm:prSet presAssocID="{EB3B78F8-F9F4-4829-A0BA-BE443BB404A7}" presName="Name0" presStyleCnt="0">
        <dgm:presLayoutVars>
          <dgm:animLvl val="lvl"/>
          <dgm:resizeHandles val="exact"/>
        </dgm:presLayoutVars>
      </dgm:prSet>
      <dgm:spPr/>
    </dgm:pt>
    <dgm:pt modelId="{4D56592F-3E26-47BA-AEDC-039BAC732818}" type="pres">
      <dgm:prSet presAssocID="{CFF63A72-AED4-4C84-BEE4-509137EE73FB}" presName="compositeNode" presStyleCnt="0">
        <dgm:presLayoutVars>
          <dgm:bulletEnabled val="1"/>
        </dgm:presLayoutVars>
      </dgm:prSet>
      <dgm:spPr/>
    </dgm:pt>
    <dgm:pt modelId="{334E3E93-B6EF-4596-82AA-8ED3880CE1CD}" type="pres">
      <dgm:prSet presAssocID="{CFF63A72-AED4-4C84-BEE4-509137EE73FB}" presName="bgRect" presStyleLbl="bgAccFollowNode1" presStyleIdx="0" presStyleCnt="3"/>
      <dgm:spPr/>
    </dgm:pt>
    <dgm:pt modelId="{A70B5544-5F9F-4543-B394-AA12A26C2149}" type="pres">
      <dgm:prSet presAssocID="{A0071B0E-AFE4-44BC-B2F4-3416D77D9061}" presName="sibTransNodeCircle" presStyleLbl="alignNode1" presStyleIdx="0" presStyleCnt="6">
        <dgm:presLayoutVars>
          <dgm:chMax val="0"/>
          <dgm:bulletEnabled/>
        </dgm:presLayoutVars>
      </dgm:prSet>
      <dgm:spPr/>
    </dgm:pt>
    <dgm:pt modelId="{3079186A-6CDC-4BCE-9412-CA13C99D71D3}" type="pres">
      <dgm:prSet presAssocID="{CFF63A72-AED4-4C84-BEE4-509137EE73FB}" presName="bottomLine" presStyleLbl="alignNode1" presStyleIdx="1" presStyleCnt="6">
        <dgm:presLayoutVars/>
      </dgm:prSet>
      <dgm:spPr/>
    </dgm:pt>
    <dgm:pt modelId="{7ACAFB63-02B7-409C-B9F2-79A0D148FFBC}" type="pres">
      <dgm:prSet presAssocID="{CFF63A72-AED4-4C84-BEE4-509137EE73FB}" presName="nodeText" presStyleLbl="bgAccFollowNode1" presStyleIdx="0" presStyleCnt="3">
        <dgm:presLayoutVars>
          <dgm:bulletEnabled val="1"/>
        </dgm:presLayoutVars>
      </dgm:prSet>
      <dgm:spPr/>
    </dgm:pt>
    <dgm:pt modelId="{B0CDF44C-3B45-43B2-A64B-7E8CA08ACEC7}" type="pres">
      <dgm:prSet presAssocID="{A0071B0E-AFE4-44BC-B2F4-3416D77D9061}" presName="sibTrans" presStyleCnt="0"/>
      <dgm:spPr/>
    </dgm:pt>
    <dgm:pt modelId="{F30E5723-299D-474B-8ACA-1BC2D9EB5E15}" type="pres">
      <dgm:prSet presAssocID="{1DC783D2-C73A-4F00-BD5F-EA10EF9AD02D}" presName="compositeNode" presStyleCnt="0">
        <dgm:presLayoutVars>
          <dgm:bulletEnabled val="1"/>
        </dgm:presLayoutVars>
      </dgm:prSet>
      <dgm:spPr/>
    </dgm:pt>
    <dgm:pt modelId="{737A0CFA-2CCA-4C87-BDE7-F3EC40822F43}" type="pres">
      <dgm:prSet presAssocID="{1DC783D2-C73A-4F00-BD5F-EA10EF9AD02D}" presName="bgRect" presStyleLbl="bgAccFollowNode1" presStyleIdx="1" presStyleCnt="3"/>
      <dgm:spPr/>
    </dgm:pt>
    <dgm:pt modelId="{9954A823-305C-49DC-A158-366C49D75CAA}" type="pres">
      <dgm:prSet presAssocID="{9263E9F6-58A1-4A24-8DFE-C9E313E93BBA}" presName="sibTransNodeCircle" presStyleLbl="alignNode1" presStyleIdx="2" presStyleCnt="6">
        <dgm:presLayoutVars>
          <dgm:chMax val="0"/>
          <dgm:bulletEnabled/>
        </dgm:presLayoutVars>
      </dgm:prSet>
      <dgm:spPr/>
    </dgm:pt>
    <dgm:pt modelId="{BB737E9F-CA35-4236-96C8-579CB3319F5F}" type="pres">
      <dgm:prSet presAssocID="{1DC783D2-C73A-4F00-BD5F-EA10EF9AD02D}" presName="bottomLine" presStyleLbl="alignNode1" presStyleIdx="3" presStyleCnt="6">
        <dgm:presLayoutVars/>
      </dgm:prSet>
      <dgm:spPr/>
    </dgm:pt>
    <dgm:pt modelId="{727CF4E2-C254-4EA5-A5D3-00C2BF8E6229}" type="pres">
      <dgm:prSet presAssocID="{1DC783D2-C73A-4F00-BD5F-EA10EF9AD02D}" presName="nodeText" presStyleLbl="bgAccFollowNode1" presStyleIdx="1" presStyleCnt="3">
        <dgm:presLayoutVars>
          <dgm:bulletEnabled val="1"/>
        </dgm:presLayoutVars>
      </dgm:prSet>
      <dgm:spPr/>
    </dgm:pt>
    <dgm:pt modelId="{AB550854-09AA-4250-9771-0EFF94865646}" type="pres">
      <dgm:prSet presAssocID="{9263E9F6-58A1-4A24-8DFE-C9E313E93BBA}" presName="sibTrans" presStyleCnt="0"/>
      <dgm:spPr/>
    </dgm:pt>
    <dgm:pt modelId="{7A61503F-0DB1-4D8B-8791-ADAB1402D4BA}" type="pres">
      <dgm:prSet presAssocID="{01857497-3A46-4E60-87A3-C069F4B9EF38}" presName="compositeNode" presStyleCnt="0">
        <dgm:presLayoutVars>
          <dgm:bulletEnabled val="1"/>
        </dgm:presLayoutVars>
      </dgm:prSet>
      <dgm:spPr/>
    </dgm:pt>
    <dgm:pt modelId="{123438FE-158E-4970-AF8E-B17F9B19C98E}" type="pres">
      <dgm:prSet presAssocID="{01857497-3A46-4E60-87A3-C069F4B9EF38}" presName="bgRect" presStyleLbl="bgAccFollowNode1" presStyleIdx="2" presStyleCnt="3"/>
      <dgm:spPr/>
    </dgm:pt>
    <dgm:pt modelId="{14AA121A-4452-410D-9761-EB7EE35C9068}" type="pres">
      <dgm:prSet presAssocID="{B8D9703E-7284-4584-83E4-43E8B9A13E48}" presName="sibTransNodeCircle" presStyleLbl="alignNode1" presStyleIdx="4" presStyleCnt="6">
        <dgm:presLayoutVars>
          <dgm:chMax val="0"/>
          <dgm:bulletEnabled/>
        </dgm:presLayoutVars>
      </dgm:prSet>
      <dgm:spPr/>
    </dgm:pt>
    <dgm:pt modelId="{4E75AE69-EB8F-4F7F-A1D1-D97F5A5FE020}" type="pres">
      <dgm:prSet presAssocID="{01857497-3A46-4E60-87A3-C069F4B9EF38}" presName="bottomLine" presStyleLbl="alignNode1" presStyleIdx="5" presStyleCnt="6">
        <dgm:presLayoutVars/>
      </dgm:prSet>
      <dgm:spPr/>
    </dgm:pt>
    <dgm:pt modelId="{D432F06D-14D2-4310-BA6B-FE803C6D3D53}" type="pres">
      <dgm:prSet presAssocID="{01857497-3A46-4E60-87A3-C069F4B9EF38}" presName="nodeText" presStyleLbl="bgAccFollowNode1" presStyleIdx="2" presStyleCnt="3">
        <dgm:presLayoutVars>
          <dgm:bulletEnabled val="1"/>
        </dgm:presLayoutVars>
      </dgm:prSet>
      <dgm:spPr/>
    </dgm:pt>
  </dgm:ptLst>
  <dgm:cxnLst>
    <dgm:cxn modelId="{1612960B-501C-43F7-A6BD-C2DD00C9282D}" type="presOf" srcId="{1DC783D2-C73A-4F00-BD5F-EA10EF9AD02D}" destId="{727CF4E2-C254-4EA5-A5D3-00C2BF8E6229}" srcOrd="1" destOrd="0" presId="urn:microsoft.com/office/officeart/2016/7/layout/BasicLinearProcessNumbered"/>
    <dgm:cxn modelId="{EB6DD845-CE80-492E-9F6B-D88DD79E8B5E}" type="presOf" srcId="{01857497-3A46-4E60-87A3-C069F4B9EF38}" destId="{D432F06D-14D2-4310-BA6B-FE803C6D3D53}" srcOrd="1" destOrd="0" presId="urn:microsoft.com/office/officeart/2016/7/layout/BasicLinearProcessNumbered"/>
    <dgm:cxn modelId="{AC3B3980-B520-4923-99D2-EA792CE17376}" srcId="{EB3B78F8-F9F4-4829-A0BA-BE443BB404A7}" destId="{1DC783D2-C73A-4F00-BD5F-EA10EF9AD02D}" srcOrd="1" destOrd="0" parTransId="{D0FADB41-6CFB-4C13-ADBE-3554CB90C61A}" sibTransId="{9263E9F6-58A1-4A24-8DFE-C9E313E93BBA}"/>
    <dgm:cxn modelId="{0D3105A2-B788-49DB-9303-F73CE0626E69}" type="presOf" srcId="{01857497-3A46-4E60-87A3-C069F4B9EF38}" destId="{123438FE-158E-4970-AF8E-B17F9B19C98E}" srcOrd="0" destOrd="0" presId="urn:microsoft.com/office/officeart/2016/7/layout/BasicLinearProcessNumbered"/>
    <dgm:cxn modelId="{2EA980A7-4124-44E7-8B32-57DD5E228BEA}" type="presOf" srcId="{EB3B78F8-F9F4-4829-A0BA-BE443BB404A7}" destId="{CB3CF64B-309E-4894-B3BD-39A85C4748CA}" srcOrd="0" destOrd="0" presId="urn:microsoft.com/office/officeart/2016/7/layout/BasicLinearProcessNumbered"/>
    <dgm:cxn modelId="{5E0C15B3-70FB-47B1-B95A-BE3113531FC7}" type="presOf" srcId="{1DC783D2-C73A-4F00-BD5F-EA10EF9AD02D}" destId="{737A0CFA-2CCA-4C87-BDE7-F3EC40822F43}" srcOrd="0" destOrd="0" presId="urn:microsoft.com/office/officeart/2016/7/layout/BasicLinearProcessNumbered"/>
    <dgm:cxn modelId="{64A886BA-401F-4F41-9862-05456025EC6C}" type="presOf" srcId="{F80CC768-8CF7-4001-AFE9-9C0855AFBD47}" destId="{727CF4E2-C254-4EA5-A5D3-00C2BF8E6229}" srcOrd="0" destOrd="1" presId="urn:microsoft.com/office/officeart/2016/7/layout/BasicLinearProcessNumbered"/>
    <dgm:cxn modelId="{C04802BB-61AD-4CC6-9C00-A639BA0B2FC4}" srcId="{EB3B78F8-F9F4-4829-A0BA-BE443BB404A7}" destId="{01857497-3A46-4E60-87A3-C069F4B9EF38}" srcOrd="2" destOrd="0" parTransId="{1DDE7464-89EE-41DE-9C81-CADAE801034F}" sibTransId="{B8D9703E-7284-4584-83E4-43E8B9A13E48}"/>
    <dgm:cxn modelId="{809D27BD-871C-4FC5-BA98-E0D84AE6EE57}" srcId="{EB3B78F8-F9F4-4829-A0BA-BE443BB404A7}" destId="{CFF63A72-AED4-4C84-BEE4-509137EE73FB}" srcOrd="0" destOrd="0" parTransId="{973D466C-2BEA-43A0-BF8B-F8CC18DC2616}" sibTransId="{A0071B0E-AFE4-44BC-B2F4-3416D77D9061}"/>
    <dgm:cxn modelId="{DEAB05BE-1C06-4ADF-9F89-3616A5BE987B}" type="presOf" srcId="{9263E9F6-58A1-4A24-8DFE-C9E313E93BBA}" destId="{9954A823-305C-49DC-A158-366C49D75CAA}" srcOrd="0" destOrd="0" presId="urn:microsoft.com/office/officeart/2016/7/layout/BasicLinearProcessNumbered"/>
    <dgm:cxn modelId="{A84FA4E6-4D90-497F-977B-6877D03F51BC}" type="presOf" srcId="{CFF63A72-AED4-4C84-BEE4-509137EE73FB}" destId="{334E3E93-B6EF-4596-82AA-8ED3880CE1CD}" srcOrd="0" destOrd="0" presId="urn:microsoft.com/office/officeart/2016/7/layout/BasicLinearProcessNumbered"/>
    <dgm:cxn modelId="{2B0A2AED-6C48-48DD-933D-469E65E5B524}" type="presOf" srcId="{B8D9703E-7284-4584-83E4-43E8B9A13E48}" destId="{14AA121A-4452-410D-9761-EB7EE35C9068}" srcOrd="0" destOrd="0" presId="urn:microsoft.com/office/officeart/2016/7/layout/BasicLinearProcessNumbered"/>
    <dgm:cxn modelId="{D3AC7BEF-3325-4076-B022-108ACE484ADF}" type="presOf" srcId="{A0071B0E-AFE4-44BC-B2F4-3416D77D9061}" destId="{A70B5544-5F9F-4543-B394-AA12A26C2149}" srcOrd="0" destOrd="0" presId="urn:microsoft.com/office/officeart/2016/7/layout/BasicLinearProcessNumbered"/>
    <dgm:cxn modelId="{41A8C9F5-8583-4970-885C-57A996304C5B}" srcId="{1DC783D2-C73A-4F00-BD5F-EA10EF9AD02D}" destId="{F80CC768-8CF7-4001-AFE9-9C0855AFBD47}" srcOrd="0" destOrd="0" parTransId="{1C97F6DF-148B-45B8-BD5F-D6CD68911935}" sibTransId="{59E4F1E9-7F14-45C2-B6EA-D584CA57DF48}"/>
    <dgm:cxn modelId="{C46F94FE-9453-4E2B-A9AE-087A4B404747}" type="presOf" srcId="{CFF63A72-AED4-4C84-BEE4-509137EE73FB}" destId="{7ACAFB63-02B7-409C-B9F2-79A0D148FFBC}" srcOrd="1" destOrd="0" presId="urn:microsoft.com/office/officeart/2016/7/layout/BasicLinearProcessNumbered"/>
    <dgm:cxn modelId="{12F19D75-7D8A-4F30-A74F-17BC8718DE63}" type="presParOf" srcId="{CB3CF64B-309E-4894-B3BD-39A85C4748CA}" destId="{4D56592F-3E26-47BA-AEDC-039BAC732818}" srcOrd="0" destOrd="0" presId="urn:microsoft.com/office/officeart/2016/7/layout/BasicLinearProcessNumbered"/>
    <dgm:cxn modelId="{10DEB5D9-01D8-4381-959E-5137E1B13EBD}" type="presParOf" srcId="{4D56592F-3E26-47BA-AEDC-039BAC732818}" destId="{334E3E93-B6EF-4596-82AA-8ED3880CE1CD}" srcOrd="0" destOrd="0" presId="urn:microsoft.com/office/officeart/2016/7/layout/BasicLinearProcessNumbered"/>
    <dgm:cxn modelId="{A02823F0-0E78-4CE3-9C94-792CB55D11A4}" type="presParOf" srcId="{4D56592F-3E26-47BA-AEDC-039BAC732818}" destId="{A70B5544-5F9F-4543-B394-AA12A26C2149}" srcOrd="1" destOrd="0" presId="urn:microsoft.com/office/officeart/2016/7/layout/BasicLinearProcessNumbered"/>
    <dgm:cxn modelId="{DC939B10-0FCB-4575-B5BE-7A1B6FA2E58D}" type="presParOf" srcId="{4D56592F-3E26-47BA-AEDC-039BAC732818}" destId="{3079186A-6CDC-4BCE-9412-CA13C99D71D3}" srcOrd="2" destOrd="0" presId="urn:microsoft.com/office/officeart/2016/7/layout/BasicLinearProcessNumbered"/>
    <dgm:cxn modelId="{64826287-4820-4A9A-81DD-F53EC2E232C2}" type="presParOf" srcId="{4D56592F-3E26-47BA-AEDC-039BAC732818}" destId="{7ACAFB63-02B7-409C-B9F2-79A0D148FFBC}" srcOrd="3" destOrd="0" presId="urn:microsoft.com/office/officeart/2016/7/layout/BasicLinearProcessNumbered"/>
    <dgm:cxn modelId="{1B9D312C-ACD5-462B-A4EC-1AA132ADFD20}" type="presParOf" srcId="{CB3CF64B-309E-4894-B3BD-39A85C4748CA}" destId="{B0CDF44C-3B45-43B2-A64B-7E8CA08ACEC7}" srcOrd="1" destOrd="0" presId="urn:microsoft.com/office/officeart/2016/7/layout/BasicLinearProcessNumbered"/>
    <dgm:cxn modelId="{4326444B-2F1B-4233-A16C-14D314612CB6}" type="presParOf" srcId="{CB3CF64B-309E-4894-B3BD-39A85C4748CA}" destId="{F30E5723-299D-474B-8ACA-1BC2D9EB5E15}" srcOrd="2" destOrd="0" presId="urn:microsoft.com/office/officeart/2016/7/layout/BasicLinearProcessNumbered"/>
    <dgm:cxn modelId="{139EA5C3-D25B-4DA5-845C-3BF995A963ED}" type="presParOf" srcId="{F30E5723-299D-474B-8ACA-1BC2D9EB5E15}" destId="{737A0CFA-2CCA-4C87-BDE7-F3EC40822F43}" srcOrd="0" destOrd="0" presId="urn:microsoft.com/office/officeart/2016/7/layout/BasicLinearProcessNumbered"/>
    <dgm:cxn modelId="{BE865028-94CA-4115-B82C-EC9F75EE504F}" type="presParOf" srcId="{F30E5723-299D-474B-8ACA-1BC2D9EB5E15}" destId="{9954A823-305C-49DC-A158-366C49D75CAA}" srcOrd="1" destOrd="0" presId="urn:microsoft.com/office/officeart/2016/7/layout/BasicLinearProcessNumbered"/>
    <dgm:cxn modelId="{75B647F0-C0D7-47CB-8746-249085DB5403}" type="presParOf" srcId="{F30E5723-299D-474B-8ACA-1BC2D9EB5E15}" destId="{BB737E9F-CA35-4236-96C8-579CB3319F5F}" srcOrd="2" destOrd="0" presId="urn:microsoft.com/office/officeart/2016/7/layout/BasicLinearProcessNumbered"/>
    <dgm:cxn modelId="{E8D4E9DA-0A2F-4F7D-9B21-6B63D644FDEE}" type="presParOf" srcId="{F30E5723-299D-474B-8ACA-1BC2D9EB5E15}" destId="{727CF4E2-C254-4EA5-A5D3-00C2BF8E6229}" srcOrd="3" destOrd="0" presId="urn:microsoft.com/office/officeart/2016/7/layout/BasicLinearProcessNumbered"/>
    <dgm:cxn modelId="{E2DE9045-69BF-411A-9D28-01A65957CDE3}" type="presParOf" srcId="{CB3CF64B-309E-4894-B3BD-39A85C4748CA}" destId="{AB550854-09AA-4250-9771-0EFF94865646}" srcOrd="3" destOrd="0" presId="urn:microsoft.com/office/officeart/2016/7/layout/BasicLinearProcessNumbered"/>
    <dgm:cxn modelId="{2594D4BC-0EAF-4291-B980-576B44BC71AF}" type="presParOf" srcId="{CB3CF64B-309E-4894-B3BD-39A85C4748CA}" destId="{7A61503F-0DB1-4D8B-8791-ADAB1402D4BA}" srcOrd="4" destOrd="0" presId="urn:microsoft.com/office/officeart/2016/7/layout/BasicLinearProcessNumbered"/>
    <dgm:cxn modelId="{19081074-703C-42EA-83CA-47E03FBD9CD1}" type="presParOf" srcId="{7A61503F-0DB1-4D8B-8791-ADAB1402D4BA}" destId="{123438FE-158E-4970-AF8E-B17F9B19C98E}" srcOrd="0" destOrd="0" presId="urn:microsoft.com/office/officeart/2016/7/layout/BasicLinearProcessNumbered"/>
    <dgm:cxn modelId="{70CA63CE-0D28-477F-A4B4-6EE3DB230F63}" type="presParOf" srcId="{7A61503F-0DB1-4D8B-8791-ADAB1402D4BA}" destId="{14AA121A-4452-410D-9761-EB7EE35C9068}" srcOrd="1" destOrd="0" presId="urn:microsoft.com/office/officeart/2016/7/layout/BasicLinearProcessNumbered"/>
    <dgm:cxn modelId="{2FC17F2B-CF33-4B2F-BB83-6E9713D97466}" type="presParOf" srcId="{7A61503F-0DB1-4D8B-8791-ADAB1402D4BA}" destId="{4E75AE69-EB8F-4F7F-A1D1-D97F5A5FE020}" srcOrd="2" destOrd="0" presId="urn:microsoft.com/office/officeart/2016/7/layout/BasicLinearProcessNumbered"/>
    <dgm:cxn modelId="{1A188C32-6DD7-4171-B780-280F787F1D65}" type="presParOf" srcId="{7A61503F-0DB1-4D8B-8791-ADAB1402D4BA}" destId="{D432F06D-14D2-4310-BA6B-FE803C6D3D53}"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DC9CF8-BB40-4824-8C8D-847392217E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D26D15-1C3F-4651-A669-20D4F8359BF5}">
      <dgm:prSet/>
      <dgm:spPr/>
      <dgm:t>
        <a:bodyPr/>
        <a:lstStyle/>
        <a:p>
          <a:pPr>
            <a:lnSpc>
              <a:spcPct val="100000"/>
            </a:lnSpc>
          </a:pPr>
          <a:r>
            <a:rPr lang="en-US"/>
            <a:t>MyGadsdenState&gt;Departments</a:t>
          </a:r>
          <a:endParaRPr lang="en-US" dirty="0"/>
        </a:p>
      </dgm:t>
    </dgm:pt>
    <dgm:pt modelId="{D7D39CA0-0A5D-4EC2-A6F1-80653843744D}" type="parTrans" cxnId="{AAEC22EE-9DBD-43E7-B958-186B7AC1D7BA}">
      <dgm:prSet/>
      <dgm:spPr/>
      <dgm:t>
        <a:bodyPr/>
        <a:lstStyle/>
        <a:p>
          <a:endParaRPr lang="en-US"/>
        </a:p>
      </dgm:t>
    </dgm:pt>
    <dgm:pt modelId="{6C1C7DAB-6D0C-425F-8030-1A64E7AA7CE3}" type="sibTrans" cxnId="{AAEC22EE-9DBD-43E7-B958-186B7AC1D7BA}">
      <dgm:prSet/>
      <dgm:spPr/>
      <dgm:t>
        <a:bodyPr/>
        <a:lstStyle/>
        <a:p>
          <a:endParaRPr lang="en-US"/>
        </a:p>
      </dgm:t>
    </dgm:pt>
    <dgm:pt modelId="{A0896C6A-E2F0-4F9F-AFE9-C90CC438F430}">
      <dgm:prSet/>
      <dgm:spPr/>
      <dgm:t>
        <a:bodyPr/>
        <a:lstStyle/>
        <a:p>
          <a:pPr>
            <a:lnSpc>
              <a:spcPct val="100000"/>
            </a:lnSpc>
          </a:pPr>
          <a:r>
            <a:rPr lang="en-US"/>
            <a:t>HumanResources&gt;Performance Evaluations&gt;</a:t>
          </a:r>
          <a:endParaRPr lang="en-US" dirty="0"/>
        </a:p>
      </dgm:t>
    </dgm:pt>
    <dgm:pt modelId="{0AC7D1ED-FD6B-4B2B-8A92-B56727D40B1D}" type="parTrans" cxnId="{CED05939-8F32-4DA4-87B5-8C2F1A4B42D5}">
      <dgm:prSet/>
      <dgm:spPr/>
      <dgm:t>
        <a:bodyPr/>
        <a:lstStyle/>
        <a:p>
          <a:endParaRPr lang="en-US"/>
        </a:p>
      </dgm:t>
    </dgm:pt>
    <dgm:pt modelId="{7650A0FB-5E9E-4761-A68E-5AC981C4A7CF}" type="sibTrans" cxnId="{CED05939-8F32-4DA4-87B5-8C2F1A4B42D5}">
      <dgm:prSet/>
      <dgm:spPr/>
      <dgm:t>
        <a:bodyPr/>
        <a:lstStyle/>
        <a:p>
          <a:endParaRPr lang="en-US"/>
        </a:p>
      </dgm:t>
    </dgm:pt>
    <dgm:pt modelId="{CC044FBB-6B34-447C-BB90-90D8F2D53BCE}">
      <dgm:prSet/>
      <dgm:spPr/>
      <dgm:t>
        <a:bodyPr/>
        <a:lstStyle/>
        <a:p>
          <a:pPr>
            <a:lnSpc>
              <a:spcPct val="100000"/>
            </a:lnSpc>
          </a:pPr>
          <a:r>
            <a:rPr lang="en-US"/>
            <a:t>Job Descriptions</a:t>
          </a:r>
          <a:endParaRPr lang="en-US" dirty="0"/>
        </a:p>
      </dgm:t>
    </dgm:pt>
    <dgm:pt modelId="{C5F331A1-0F20-4347-8203-5230AB720216}" type="parTrans" cxnId="{AD5514D7-67D3-4286-A53D-9734AD51B95F}">
      <dgm:prSet/>
      <dgm:spPr/>
      <dgm:t>
        <a:bodyPr/>
        <a:lstStyle/>
        <a:p>
          <a:endParaRPr lang="en-US"/>
        </a:p>
      </dgm:t>
    </dgm:pt>
    <dgm:pt modelId="{71CEB24A-24C7-40F5-9F41-6C82EA556AA0}" type="sibTrans" cxnId="{AD5514D7-67D3-4286-A53D-9734AD51B95F}">
      <dgm:prSet/>
      <dgm:spPr/>
      <dgm:t>
        <a:bodyPr/>
        <a:lstStyle/>
        <a:p>
          <a:endParaRPr lang="en-US"/>
        </a:p>
      </dgm:t>
    </dgm:pt>
    <dgm:pt modelId="{1C41108A-71B7-4D7A-8227-DDC4F069629F}">
      <dgm:prSet/>
      <dgm:spPr/>
      <dgm:t>
        <a:bodyPr/>
        <a:lstStyle/>
        <a:p>
          <a:pPr>
            <a:lnSpc>
              <a:spcPct val="100000"/>
            </a:lnSpc>
          </a:pPr>
          <a:r>
            <a:rPr lang="en-US" dirty="0"/>
            <a:t>Search</a:t>
          </a:r>
        </a:p>
      </dgm:t>
    </dgm:pt>
    <dgm:pt modelId="{F8E90929-6213-4E6D-89BE-D568D51C63B9}" type="parTrans" cxnId="{FD8BA390-EB63-4183-9D36-BCF6F96C8D74}">
      <dgm:prSet/>
      <dgm:spPr/>
      <dgm:t>
        <a:bodyPr/>
        <a:lstStyle/>
        <a:p>
          <a:endParaRPr lang="en-US"/>
        </a:p>
      </dgm:t>
    </dgm:pt>
    <dgm:pt modelId="{3430FD71-2AE5-4FC3-B370-1256359E848E}" type="sibTrans" cxnId="{FD8BA390-EB63-4183-9D36-BCF6F96C8D74}">
      <dgm:prSet/>
      <dgm:spPr/>
      <dgm:t>
        <a:bodyPr/>
        <a:lstStyle/>
        <a:p>
          <a:endParaRPr lang="en-US"/>
        </a:p>
      </dgm:t>
    </dgm:pt>
    <dgm:pt modelId="{0D046BD2-A221-4DD1-821B-5E8B1E0A7888}">
      <dgm:prSet/>
      <dgm:spPr/>
      <dgm:t>
        <a:bodyPr/>
        <a:lstStyle/>
        <a:p>
          <a:pPr>
            <a:lnSpc>
              <a:spcPct val="100000"/>
            </a:lnSpc>
          </a:pPr>
          <a:r>
            <a:rPr lang="en-US"/>
            <a:t>Upload it to NeoEd Perform by 3/6 via the ‘Upload Document’ tool</a:t>
          </a:r>
          <a:endParaRPr lang="en-US" dirty="0"/>
        </a:p>
      </dgm:t>
    </dgm:pt>
    <dgm:pt modelId="{C83A471E-36EE-499D-B890-2CC0E72FFB4B}" type="parTrans" cxnId="{C49A646F-E27F-4F0D-9DFB-04940492466A}">
      <dgm:prSet/>
      <dgm:spPr/>
      <dgm:t>
        <a:bodyPr/>
        <a:lstStyle/>
        <a:p>
          <a:endParaRPr lang="en-US"/>
        </a:p>
      </dgm:t>
    </dgm:pt>
    <dgm:pt modelId="{80DF1CDA-D4A7-40C7-85C0-02B1B61ADD60}" type="sibTrans" cxnId="{C49A646F-E27F-4F0D-9DFB-04940492466A}">
      <dgm:prSet/>
      <dgm:spPr/>
      <dgm:t>
        <a:bodyPr/>
        <a:lstStyle/>
        <a:p>
          <a:endParaRPr lang="en-US"/>
        </a:p>
      </dgm:t>
    </dgm:pt>
    <dgm:pt modelId="{CB6DB2EC-9C87-4FDF-B570-669A055B8CC6}" type="pres">
      <dgm:prSet presAssocID="{D7DC9CF8-BB40-4824-8C8D-847392217E12}" presName="linear" presStyleCnt="0">
        <dgm:presLayoutVars>
          <dgm:animLvl val="lvl"/>
          <dgm:resizeHandles val="exact"/>
        </dgm:presLayoutVars>
      </dgm:prSet>
      <dgm:spPr/>
    </dgm:pt>
    <dgm:pt modelId="{488174A1-E39A-44F1-A016-815379E8B900}" type="pres">
      <dgm:prSet presAssocID="{16D26D15-1C3F-4651-A669-20D4F8359BF5}" presName="parentText" presStyleLbl="node1" presStyleIdx="0" presStyleCnt="5">
        <dgm:presLayoutVars>
          <dgm:chMax val="0"/>
          <dgm:bulletEnabled val="1"/>
        </dgm:presLayoutVars>
      </dgm:prSet>
      <dgm:spPr/>
    </dgm:pt>
    <dgm:pt modelId="{6FCDAC11-E905-4603-8607-B08FF06BD888}" type="pres">
      <dgm:prSet presAssocID="{6C1C7DAB-6D0C-425F-8030-1A64E7AA7CE3}" presName="spacer" presStyleCnt="0"/>
      <dgm:spPr/>
    </dgm:pt>
    <dgm:pt modelId="{26ADDFCB-C1E9-44B1-ACAF-60B4987A2E7A}" type="pres">
      <dgm:prSet presAssocID="{A0896C6A-E2F0-4F9F-AFE9-C90CC438F430}" presName="parentText" presStyleLbl="node1" presStyleIdx="1" presStyleCnt="5">
        <dgm:presLayoutVars>
          <dgm:chMax val="0"/>
          <dgm:bulletEnabled val="1"/>
        </dgm:presLayoutVars>
      </dgm:prSet>
      <dgm:spPr/>
    </dgm:pt>
    <dgm:pt modelId="{E359C1FC-87CB-44A7-81A3-95E208B1E7C3}" type="pres">
      <dgm:prSet presAssocID="{7650A0FB-5E9E-4761-A68E-5AC981C4A7CF}" presName="spacer" presStyleCnt="0"/>
      <dgm:spPr/>
    </dgm:pt>
    <dgm:pt modelId="{8636606D-834B-4C98-9665-25B8C43A8E7A}" type="pres">
      <dgm:prSet presAssocID="{CC044FBB-6B34-447C-BB90-90D8F2D53BCE}" presName="parentText" presStyleLbl="node1" presStyleIdx="2" presStyleCnt="5">
        <dgm:presLayoutVars>
          <dgm:chMax val="0"/>
          <dgm:bulletEnabled val="1"/>
        </dgm:presLayoutVars>
      </dgm:prSet>
      <dgm:spPr/>
    </dgm:pt>
    <dgm:pt modelId="{C51154FC-1829-4354-8537-6081976069CC}" type="pres">
      <dgm:prSet presAssocID="{71CEB24A-24C7-40F5-9F41-6C82EA556AA0}" presName="spacer" presStyleCnt="0"/>
      <dgm:spPr/>
    </dgm:pt>
    <dgm:pt modelId="{E7C49B08-17B0-412C-B24E-0AB11EE89AE8}" type="pres">
      <dgm:prSet presAssocID="{1C41108A-71B7-4D7A-8227-DDC4F069629F}" presName="parentText" presStyleLbl="node1" presStyleIdx="3" presStyleCnt="5">
        <dgm:presLayoutVars>
          <dgm:chMax val="0"/>
          <dgm:bulletEnabled val="1"/>
        </dgm:presLayoutVars>
      </dgm:prSet>
      <dgm:spPr/>
    </dgm:pt>
    <dgm:pt modelId="{F1C6140E-6AFA-43ED-B797-1197FE41B240}" type="pres">
      <dgm:prSet presAssocID="{3430FD71-2AE5-4FC3-B370-1256359E848E}" presName="spacer" presStyleCnt="0"/>
      <dgm:spPr/>
    </dgm:pt>
    <dgm:pt modelId="{E9C7D791-2226-45ED-AF36-0F3E5F80AF55}" type="pres">
      <dgm:prSet presAssocID="{0D046BD2-A221-4DD1-821B-5E8B1E0A7888}" presName="parentText" presStyleLbl="node1" presStyleIdx="4" presStyleCnt="5">
        <dgm:presLayoutVars>
          <dgm:chMax val="0"/>
          <dgm:bulletEnabled val="1"/>
        </dgm:presLayoutVars>
      </dgm:prSet>
      <dgm:spPr/>
    </dgm:pt>
  </dgm:ptLst>
  <dgm:cxnLst>
    <dgm:cxn modelId="{68336514-9416-4FC2-ABCF-DBD5F7D0B1CC}" type="presOf" srcId="{CC044FBB-6B34-447C-BB90-90D8F2D53BCE}" destId="{8636606D-834B-4C98-9665-25B8C43A8E7A}" srcOrd="0" destOrd="0" presId="urn:microsoft.com/office/officeart/2005/8/layout/vList2"/>
    <dgm:cxn modelId="{FFD54E2F-81F5-4F34-8D4E-74D1EDD36E82}" type="presOf" srcId="{1C41108A-71B7-4D7A-8227-DDC4F069629F}" destId="{E7C49B08-17B0-412C-B24E-0AB11EE89AE8}" srcOrd="0" destOrd="0" presId="urn:microsoft.com/office/officeart/2005/8/layout/vList2"/>
    <dgm:cxn modelId="{CED05939-8F32-4DA4-87B5-8C2F1A4B42D5}" srcId="{D7DC9CF8-BB40-4824-8C8D-847392217E12}" destId="{A0896C6A-E2F0-4F9F-AFE9-C90CC438F430}" srcOrd="1" destOrd="0" parTransId="{0AC7D1ED-FD6B-4B2B-8A92-B56727D40B1D}" sibTransId="{7650A0FB-5E9E-4761-A68E-5AC981C4A7CF}"/>
    <dgm:cxn modelId="{C4327847-39FE-4111-91D1-64DD09111769}" type="presOf" srcId="{16D26D15-1C3F-4651-A669-20D4F8359BF5}" destId="{488174A1-E39A-44F1-A016-815379E8B900}" srcOrd="0" destOrd="0" presId="urn:microsoft.com/office/officeart/2005/8/layout/vList2"/>
    <dgm:cxn modelId="{C49A646F-E27F-4F0D-9DFB-04940492466A}" srcId="{D7DC9CF8-BB40-4824-8C8D-847392217E12}" destId="{0D046BD2-A221-4DD1-821B-5E8B1E0A7888}" srcOrd="4" destOrd="0" parTransId="{C83A471E-36EE-499D-B890-2CC0E72FFB4B}" sibTransId="{80DF1CDA-D4A7-40C7-85C0-02B1B61ADD60}"/>
    <dgm:cxn modelId="{FD8BA390-EB63-4183-9D36-BCF6F96C8D74}" srcId="{D7DC9CF8-BB40-4824-8C8D-847392217E12}" destId="{1C41108A-71B7-4D7A-8227-DDC4F069629F}" srcOrd="3" destOrd="0" parTransId="{F8E90929-6213-4E6D-89BE-D568D51C63B9}" sibTransId="{3430FD71-2AE5-4FC3-B370-1256359E848E}"/>
    <dgm:cxn modelId="{F8DE32A5-B5DA-481E-BE91-FC3A130F71C6}" type="presOf" srcId="{A0896C6A-E2F0-4F9F-AFE9-C90CC438F430}" destId="{26ADDFCB-C1E9-44B1-ACAF-60B4987A2E7A}" srcOrd="0" destOrd="0" presId="urn:microsoft.com/office/officeart/2005/8/layout/vList2"/>
    <dgm:cxn modelId="{7018C1C5-2EE0-4BD3-9D81-7509C21BB7AC}" type="presOf" srcId="{D7DC9CF8-BB40-4824-8C8D-847392217E12}" destId="{CB6DB2EC-9C87-4FDF-B570-669A055B8CC6}" srcOrd="0" destOrd="0" presId="urn:microsoft.com/office/officeart/2005/8/layout/vList2"/>
    <dgm:cxn modelId="{AD5514D7-67D3-4286-A53D-9734AD51B95F}" srcId="{D7DC9CF8-BB40-4824-8C8D-847392217E12}" destId="{CC044FBB-6B34-447C-BB90-90D8F2D53BCE}" srcOrd="2" destOrd="0" parTransId="{C5F331A1-0F20-4347-8203-5230AB720216}" sibTransId="{71CEB24A-24C7-40F5-9F41-6C82EA556AA0}"/>
    <dgm:cxn modelId="{D7C5B1E2-1AEC-4964-87FD-8C99A19384F7}" type="presOf" srcId="{0D046BD2-A221-4DD1-821B-5E8B1E0A7888}" destId="{E9C7D791-2226-45ED-AF36-0F3E5F80AF55}" srcOrd="0" destOrd="0" presId="urn:microsoft.com/office/officeart/2005/8/layout/vList2"/>
    <dgm:cxn modelId="{AAEC22EE-9DBD-43E7-B958-186B7AC1D7BA}" srcId="{D7DC9CF8-BB40-4824-8C8D-847392217E12}" destId="{16D26D15-1C3F-4651-A669-20D4F8359BF5}" srcOrd="0" destOrd="0" parTransId="{D7D39CA0-0A5D-4EC2-A6F1-80653843744D}" sibTransId="{6C1C7DAB-6D0C-425F-8030-1A64E7AA7CE3}"/>
    <dgm:cxn modelId="{ABFAA8D6-BB89-4027-9616-429A810480E9}" type="presParOf" srcId="{CB6DB2EC-9C87-4FDF-B570-669A055B8CC6}" destId="{488174A1-E39A-44F1-A016-815379E8B900}" srcOrd="0" destOrd="0" presId="urn:microsoft.com/office/officeart/2005/8/layout/vList2"/>
    <dgm:cxn modelId="{17E40425-F3BB-4344-965A-EA6649FEFBF0}" type="presParOf" srcId="{CB6DB2EC-9C87-4FDF-B570-669A055B8CC6}" destId="{6FCDAC11-E905-4603-8607-B08FF06BD888}" srcOrd="1" destOrd="0" presId="urn:microsoft.com/office/officeart/2005/8/layout/vList2"/>
    <dgm:cxn modelId="{C07B29F6-68BF-4391-A469-EA3403B68C6C}" type="presParOf" srcId="{CB6DB2EC-9C87-4FDF-B570-669A055B8CC6}" destId="{26ADDFCB-C1E9-44B1-ACAF-60B4987A2E7A}" srcOrd="2" destOrd="0" presId="urn:microsoft.com/office/officeart/2005/8/layout/vList2"/>
    <dgm:cxn modelId="{D2E521C1-990A-4EAC-B95C-4DF6127CA57C}" type="presParOf" srcId="{CB6DB2EC-9C87-4FDF-B570-669A055B8CC6}" destId="{E359C1FC-87CB-44A7-81A3-95E208B1E7C3}" srcOrd="3" destOrd="0" presId="urn:microsoft.com/office/officeart/2005/8/layout/vList2"/>
    <dgm:cxn modelId="{9247E183-15B4-4367-BE45-5CDCE461BFE3}" type="presParOf" srcId="{CB6DB2EC-9C87-4FDF-B570-669A055B8CC6}" destId="{8636606D-834B-4C98-9665-25B8C43A8E7A}" srcOrd="4" destOrd="0" presId="urn:microsoft.com/office/officeart/2005/8/layout/vList2"/>
    <dgm:cxn modelId="{3DC92139-BB8E-454D-805E-23BF848A0814}" type="presParOf" srcId="{CB6DB2EC-9C87-4FDF-B570-669A055B8CC6}" destId="{C51154FC-1829-4354-8537-6081976069CC}" srcOrd="5" destOrd="0" presId="urn:microsoft.com/office/officeart/2005/8/layout/vList2"/>
    <dgm:cxn modelId="{608D1CC1-8FD9-478C-B586-7C0D70E83E97}" type="presParOf" srcId="{CB6DB2EC-9C87-4FDF-B570-669A055B8CC6}" destId="{E7C49B08-17B0-412C-B24E-0AB11EE89AE8}" srcOrd="6" destOrd="0" presId="urn:microsoft.com/office/officeart/2005/8/layout/vList2"/>
    <dgm:cxn modelId="{ECBDD156-F759-43A6-A488-22367C62234A}" type="presParOf" srcId="{CB6DB2EC-9C87-4FDF-B570-669A055B8CC6}" destId="{F1C6140E-6AFA-43ED-B797-1197FE41B240}" srcOrd="7" destOrd="0" presId="urn:microsoft.com/office/officeart/2005/8/layout/vList2"/>
    <dgm:cxn modelId="{C11CEA7D-2BE1-4677-9B31-E2E2F4AD39B1}" type="presParOf" srcId="{CB6DB2EC-9C87-4FDF-B570-669A055B8CC6}" destId="{E9C7D791-2226-45ED-AF36-0F3E5F80AF5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DC9CF8-BB40-4824-8C8D-847392217E1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6D26D15-1C3F-4651-A669-20D4F8359BF5}">
      <dgm:prSet/>
      <dgm:spPr/>
      <dgm:t>
        <a:bodyPr/>
        <a:lstStyle/>
        <a:p>
          <a:pPr>
            <a:lnSpc>
              <a:spcPct val="100000"/>
            </a:lnSpc>
          </a:pPr>
          <a:r>
            <a:rPr lang="en-US"/>
            <a:t>Section I – PD Activities from last year</a:t>
          </a:r>
        </a:p>
      </dgm:t>
    </dgm:pt>
    <dgm:pt modelId="{D7D39CA0-0A5D-4EC2-A6F1-80653843744D}" type="parTrans" cxnId="{AAEC22EE-9DBD-43E7-B958-186B7AC1D7BA}">
      <dgm:prSet/>
      <dgm:spPr/>
      <dgm:t>
        <a:bodyPr/>
        <a:lstStyle/>
        <a:p>
          <a:endParaRPr lang="en-US"/>
        </a:p>
      </dgm:t>
    </dgm:pt>
    <dgm:pt modelId="{6C1C7DAB-6D0C-425F-8030-1A64E7AA7CE3}" type="sibTrans" cxnId="{AAEC22EE-9DBD-43E7-B958-186B7AC1D7BA}">
      <dgm:prSet/>
      <dgm:spPr/>
      <dgm:t>
        <a:bodyPr/>
        <a:lstStyle/>
        <a:p>
          <a:endParaRPr lang="en-US"/>
        </a:p>
      </dgm:t>
    </dgm:pt>
    <dgm:pt modelId="{A0896C6A-E2F0-4F9F-AFE9-C90CC438F430}">
      <dgm:prSet/>
      <dgm:spPr/>
      <dgm:t>
        <a:bodyPr/>
        <a:lstStyle/>
        <a:p>
          <a:pPr>
            <a:lnSpc>
              <a:spcPct val="100000"/>
            </a:lnSpc>
          </a:pPr>
          <a:r>
            <a:rPr lang="en-US"/>
            <a:t>Section II – Assessment of Previous Year’s Goals</a:t>
          </a:r>
        </a:p>
      </dgm:t>
    </dgm:pt>
    <dgm:pt modelId="{0AC7D1ED-FD6B-4B2B-8A92-B56727D40B1D}" type="parTrans" cxnId="{CED05939-8F32-4DA4-87B5-8C2F1A4B42D5}">
      <dgm:prSet/>
      <dgm:spPr/>
      <dgm:t>
        <a:bodyPr/>
        <a:lstStyle/>
        <a:p>
          <a:endParaRPr lang="en-US"/>
        </a:p>
      </dgm:t>
    </dgm:pt>
    <dgm:pt modelId="{7650A0FB-5E9E-4761-A68E-5AC981C4A7CF}" type="sibTrans" cxnId="{CED05939-8F32-4DA4-87B5-8C2F1A4B42D5}">
      <dgm:prSet/>
      <dgm:spPr/>
      <dgm:t>
        <a:bodyPr/>
        <a:lstStyle/>
        <a:p>
          <a:endParaRPr lang="en-US"/>
        </a:p>
      </dgm:t>
    </dgm:pt>
    <dgm:pt modelId="{CC044FBB-6B34-447C-BB90-90D8F2D53BCE}">
      <dgm:prSet/>
      <dgm:spPr/>
      <dgm:t>
        <a:bodyPr/>
        <a:lstStyle/>
        <a:p>
          <a:pPr>
            <a:lnSpc>
              <a:spcPct val="100000"/>
            </a:lnSpc>
          </a:pPr>
          <a:r>
            <a:rPr lang="en-US"/>
            <a:t>Section III – PD Plan / Goals for next year</a:t>
          </a:r>
        </a:p>
      </dgm:t>
    </dgm:pt>
    <dgm:pt modelId="{C5F331A1-0F20-4347-8203-5230AB720216}" type="parTrans" cxnId="{AD5514D7-67D3-4286-A53D-9734AD51B95F}">
      <dgm:prSet/>
      <dgm:spPr/>
      <dgm:t>
        <a:bodyPr/>
        <a:lstStyle/>
        <a:p>
          <a:endParaRPr lang="en-US"/>
        </a:p>
      </dgm:t>
    </dgm:pt>
    <dgm:pt modelId="{71CEB24A-24C7-40F5-9F41-6C82EA556AA0}" type="sibTrans" cxnId="{AD5514D7-67D3-4286-A53D-9734AD51B95F}">
      <dgm:prSet/>
      <dgm:spPr/>
      <dgm:t>
        <a:bodyPr/>
        <a:lstStyle/>
        <a:p>
          <a:endParaRPr lang="en-US"/>
        </a:p>
      </dgm:t>
    </dgm:pt>
    <dgm:pt modelId="{1C41108A-71B7-4D7A-8227-DDC4F069629F}">
      <dgm:prSet/>
      <dgm:spPr/>
      <dgm:t>
        <a:bodyPr/>
        <a:lstStyle/>
        <a:p>
          <a:pPr>
            <a:lnSpc>
              <a:spcPct val="100000"/>
            </a:lnSpc>
          </a:pPr>
          <a:r>
            <a:rPr lang="en-US" dirty="0"/>
            <a:t>Sign / Date  - May be filled in or digitally signed</a:t>
          </a:r>
        </a:p>
      </dgm:t>
    </dgm:pt>
    <dgm:pt modelId="{F8E90929-6213-4E6D-89BE-D568D51C63B9}" type="parTrans" cxnId="{FD8BA390-EB63-4183-9D36-BCF6F96C8D74}">
      <dgm:prSet/>
      <dgm:spPr/>
      <dgm:t>
        <a:bodyPr/>
        <a:lstStyle/>
        <a:p>
          <a:endParaRPr lang="en-US"/>
        </a:p>
      </dgm:t>
    </dgm:pt>
    <dgm:pt modelId="{3430FD71-2AE5-4FC3-B370-1256359E848E}" type="sibTrans" cxnId="{FD8BA390-EB63-4183-9D36-BCF6F96C8D74}">
      <dgm:prSet/>
      <dgm:spPr/>
      <dgm:t>
        <a:bodyPr/>
        <a:lstStyle/>
        <a:p>
          <a:endParaRPr lang="en-US"/>
        </a:p>
      </dgm:t>
    </dgm:pt>
    <dgm:pt modelId="{0D046BD2-A221-4DD1-821B-5E8B1E0A7888}">
      <dgm:prSet/>
      <dgm:spPr/>
      <dgm:t>
        <a:bodyPr/>
        <a:lstStyle/>
        <a:p>
          <a:pPr>
            <a:lnSpc>
              <a:spcPct val="100000"/>
            </a:lnSpc>
          </a:pPr>
          <a:r>
            <a:rPr lang="en-US" dirty="0"/>
            <a:t>Upload it to </a:t>
          </a:r>
          <a:r>
            <a:rPr lang="en-US" dirty="0" err="1"/>
            <a:t>NeoEd</a:t>
          </a:r>
          <a:r>
            <a:rPr lang="en-US" dirty="0"/>
            <a:t> Perform by 3/6 via the ‘Upload Document’ tool</a:t>
          </a:r>
        </a:p>
      </dgm:t>
    </dgm:pt>
    <dgm:pt modelId="{C83A471E-36EE-499D-B890-2CC0E72FFB4B}" type="parTrans" cxnId="{C49A646F-E27F-4F0D-9DFB-04940492466A}">
      <dgm:prSet/>
      <dgm:spPr/>
      <dgm:t>
        <a:bodyPr/>
        <a:lstStyle/>
        <a:p>
          <a:endParaRPr lang="en-US"/>
        </a:p>
      </dgm:t>
    </dgm:pt>
    <dgm:pt modelId="{80DF1CDA-D4A7-40C7-85C0-02B1B61ADD60}" type="sibTrans" cxnId="{C49A646F-E27F-4F0D-9DFB-04940492466A}">
      <dgm:prSet/>
      <dgm:spPr/>
      <dgm:t>
        <a:bodyPr/>
        <a:lstStyle/>
        <a:p>
          <a:endParaRPr lang="en-US"/>
        </a:p>
      </dgm:t>
    </dgm:pt>
    <dgm:pt modelId="{8949D440-C964-4C96-8AF3-2186A1B6CD27}" type="pres">
      <dgm:prSet presAssocID="{D7DC9CF8-BB40-4824-8C8D-847392217E12}" presName="root" presStyleCnt="0">
        <dgm:presLayoutVars>
          <dgm:dir/>
          <dgm:resizeHandles val="exact"/>
        </dgm:presLayoutVars>
      </dgm:prSet>
      <dgm:spPr/>
    </dgm:pt>
    <dgm:pt modelId="{10FC3F16-07A4-435B-B12E-8BA23707B647}" type="pres">
      <dgm:prSet presAssocID="{16D26D15-1C3F-4651-A669-20D4F8359BF5}" presName="compNode" presStyleCnt="0"/>
      <dgm:spPr/>
    </dgm:pt>
    <dgm:pt modelId="{9F4FC5F4-5890-4410-B17F-5F136CE487A7}" type="pres">
      <dgm:prSet presAssocID="{16D26D15-1C3F-4651-A669-20D4F8359BF5}" presName="bgRect" presStyleLbl="bgShp" presStyleIdx="0" presStyleCnt="5"/>
      <dgm:spPr/>
    </dgm:pt>
    <dgm:pt modelId="{C46B93A5-DF18-46D4-ABF5-C15C3398F4E2}" type="pres">
      <dgm:prSet presAssocID="{16D26D15-1C3F-4651-A669-20D4F8359BF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EFF11489-56AA-428E-976F-2F0D878E61B4}" type="pres">
      <dgm:prSet presAssocID="{16D26D15-1C3F-4651-A669-20D4F8359BF5}" presName="spaceRect" presStyleCnt="0"/>
      <dgm:spPr/>
    </dgm:pt>
    <dgm:pt modelId="{B7391D73-DBDE-4CD3-B65F-ABB0FCE0F1A4}" type="pres">
      <dgm:prSet presAssocID="{16D26D15-1C3F-4651-A669-20D4F8359BF5}" presName="parTx" presStyleLbl="revTx" presStyleIdx="0" presStyleCnt="5">
        <dgm:presLayoutVars>
          <dgm:chMax val="0"/>
          <dgm:chPref val="0"/>
        </dgm:presLayoutVars>
      </dgm:prSet>
      <dgm:spPr/>
    </dgm:pt>
    <dgm:pt modelId="{045F8DE6-D822-4432-85C9-410171901EDB}" type="pres">
      <dgm:prSet presAssocID="{6C1C7DAB-6D0C-425F-8030-1A64E7AA7CE3}" presName="sibTrans" presStyleCnt="0"/>
      <dgm:spPr/>
    </dgm:pt>
    <dgm:pt modelId="{E553D99C-122E-4B2A-9ACF-161FDCBB8302}" type="pres">
      <dgm:prSet presAssocID="{A0896C6A-E2F0-4F9F-AFE9-C90CC438F430}" presName="compNode" presStyleCnt="0"/>
      <dgm:spPr/>
    </dgm:pt>
    <dgm:pt modelId="{965A14D6-0C65-4896-9DA5-2F87E3D9C9BB}" type="pres">
      <dgm:prSet presAssocID="{A0896C6A-E2F0-4F9F-AFE9-C90CC438F430}" presName="bgRect" presStyleLbl="bgShp" presStyleIdx="1" presStyleCnt="5"/>
      <dgm:spPr/>
    </dgm:pt>
    <dgm:pt modelId="{DBA35769-4B65-4A9A-8FD8-EA059FA92351}" type="pres">
      <dgm:prSet presAssocID="{A0896C6A-E2F0-4F9F-AFE9-C90CC438F43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BC5EC0C3-C121-4D97-A6B5-8EED67A282E2}" type="pres">
      <dgm:prSet presAssocID="{A0896C6A-E2F0-4F9F-AFE9-C90CC438F430}" presName="spaceRect" presStyleCnt="0"/>
      <dgm:spPr/>
    </dgm:pt>
    <dgm:pt modelId="{C6660EA6-58F9-4673-ABDB-11B6125C1C10}" type="pres">
      <dgm:prSet presAssocID="{A0896C6A-E2F0-4F9F-AFE9-C90CC438F430}" presName="parTx" presStyleLbl="revTx" presStyleIdx="1" presStyleCnt="5">
        <dgm:presLayoutVars>
          <dgm:chMax val="0"/>
          <dgm:chPref val="0"/>
        </dgm:presLayoutVars>
      </dgm:prSet>
      <dgm:spPr/>
    </dgm:pt>
    <dgm:pt modelId="{1FD520FB-3EB2-418E-AE18-244ED44669C5}" type="pres">
      <dgm:prSet presAssocID="{7650A0FB-5E9E-4761-A68E-5AC981C4A7CF}" presName="sibTrans" presStyleCnt="0"/>
      <dgm:spPr/>
    </dgm:pt>
    <dgm:pt modelId="{86F19225-BBF2-4948-81F6-60C79CDC08EE}" type="pres">
      <dgm:prSet presAssocID="{CC044FBB-6B34-447C-BB90-90D8F2D53BCE}" presName="compNode" presStyleCnt="0"/>
      <dgm:spPr/>
    </dgm:pt>
    <dgm:pt modelId="{4BAEF8AC-D49B-4116-8106-4E2EC5097D6C}" type="pres">
      <dgm:prSet presAssocID="{CC044FBB-6B34-447C-BB90-90D8F2D53BCE}" presName="bgRect" presStyleLbl="bgShp" presStyleIdx="2" presStyleCnt="5"/>
      <dgm:spPr/>
    </dgm:pt>
    <dgm:pt modelId="{DE0FCCE9-B72E-412D-B76F-1DA4592BCE29}" type="pres">
      <dgm:prSet presAssocID="{CC044FBB-6B34-447C-BB90-90D8F2D53BC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4740F03F-5177-4545-A08C-98104B20023E}" type="pres">
      <dgm:prSet presAssocID="{CC044FBB-6B34-447C-BB90-90D8F2D53BCE}" presName="spaceRect" presStyleCnt="0"/>
      <dgm:spPr/>
    </dgm:pt>
    <dgm:pt modelId="{349E77CB-ECB5-4F06-BC59-D5139CAB760B}" type="pres">
      <dgm:prSet presAssocID="{CC044FBB-6B34-447C-BB90-90D8F2D53BCE}" presName="parTx" presStyleLbl="revTx" presStyleIdx="2" presStyleCnt="5">
        <dgm:presLayoutVars>
          <dgm:chMax val="0"/>
          <dgm:chPref val="0"/>
        </dgm:presLayoutVars>
      </dgm:prSet>
      <dgm:spPr/>
    </dgm:pt>
    <dgm:pt modelId="{F1CE0203-5834-4C75-B5D7-AE7BEFD09F1A}" type="pres">
      <dgm:prSet presAssocID="{71CEB24A-24C7-40F5-9F41-6C82EA556AA0}" presName="sibTrans" presStyleCnt="0"/>
      <dgm:spPr/>
    </dgm:pt>
    <dgm:pt modelId="{0CCE9AB6-C9A7-49CF-8D1D-8E7E83E6AB43}" type="pres">
      <dgm:prSet presAssocID="{1C41108A-71B7-4D7A-8227-DDC4F069629F}" presName="compNode" presStyleCnt="0"/>
      <dgm:spPr/>
    </dgm:pt>
    <dgm:pt modelId="{05D289F4-4F7E-43FC-A253-E7EFF58180DB}" type="pres">
      <dgm:prSet presAssocID="{1C41108A-71B7-4D7A-8227-DDC4F069629F}" presName="bgRect" presStyleLbl="bgShp" presStyleIdx="3" presStyleCnt="5"/>
      <dgm:spPr/>
    </dgm:pt>
    <dgm:pt modelId="{EA7EF3D1-4448-4367-8DA7-B991F0919121}" type="pres">
      <dgm:prSet presAssocID="{1C41108A-71B7-4D7A-8227-DDC4F069629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inter"/>
        </a:ext>
      </dgm:extLst>
    </dgm:pt>
    <dgm:pt modelId="{3A4D84B1-5CBC-4F38-BF1F-B7FA25C09A8F}" type="pres">
      <dgm:prSet presAssocID="{1C41108A-71B7-4D7A-8227-DDC4F069629F}" presName="spaceRect" presStyleCnt="0"/>
      <dgm:spPr/>
    </dgm:pt>
    <dgm:pt modelId="{7059F3BE-5ADF-4F3B-A943-EBACF3D5EE14}" type="pres">
      <dgm:prSet presAssocID="{1C41108A-71B7-4D7A-8227-DDC4F069629F}" presName="parTx" presStyleLbl="revTx" presStyleIdx="3" presStyleCnt="5">
        <dgm:presLayoutVars>
          <dgm:chMax val="0"/>
          <dgm:chPref val="0"/>
        </dgm:presLayoutVars>
      </dgm:prSet>
      <dgm:spPr/>
    </dgm:pt>
    <dgm:pt modelId="{723E4287-BA19-41B5-8ACD-D57D4C55912B}" type="pres">
      <dgm:prSet presAssocID="{3430FD71-2AE5-4FC3-B370-1256359E848E}" presName="sibTrans" presStyleCnt="0"/>
      <dgm:spPr/>
    </dgm:pt>
    <dgm:pt modelId="{08569701-68D4-4363-B915-A88735BC465B}" type="pres">
      <dgm:prSet presAssocID="{0D046BD2-A221-4DD1-821B-5E8B1E0A7888}" presName="compNode" presStyleCnt="0"/>
      <dgm:spPr/>
    </dgm:pt>
    <dgm:pt modelId="{CDFCBAE4-994A-482A-BE59-FD578F8999A1}" type="pres">
      <dgm:prSet presAssocID="{0D046BD2-A221-4DD1-821B-5E8B1E0A7888}" presName="bgRect" presStyleLbl="bgShp" presStyleIdx="4" presStyleCnt="5"/>
      <dgm:spPr/>
    </dgm:pt>
    <dgm:pt modelId="{7A8ABB35-42E5-46A3-AEFC-C05803E1A5B2}" type="pres">
      <dgm:prSet presAssocID="{0D046BD2-A221-4DD1-821B-5E8B1E0A78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ols"/>
        </a:ext>
      </dgm:extLst>
    </dgm:pt>
    <dgm:pt modelId="{1B6DF2B4-3E5B-4250-9841-B1C7309F4304}" type="pres">
      <dgm:prSet presAssocID="{0D046BD2-A221-4DD1-821B-5E8B1E0A7888}" presName="spaceRect" presStyleCnt="0"/>
      <dgm:spPr/>
    </dgm:pt>
    <dgm:pt modelId="{571387C7-8AC4-41BB-AA9A-AFB6653F886D}" type="pres">
      <dgm:prSet presAssocID="{0D046BD2-A221-4DD1-821B-5E8B1E0A7888}" presName="parTx" presStyleLbl="revTx" presStyleIdx="4" presStyleCnt="5">
        <dgm:presLayoutVars>
          <dgm:chMax val="0"/>
          <dgm:chPref val="0"/>
        </dgm:presLayoutVars>
      </dgm:prSet>
      <dgm:spPr/>
    </dgm:pt>
  </dgm:ptLst>
  <dgm:cxnLst>
    <dgm:cxn modelId="{CED05939-8F32-4DA4-87B5-8C2F1A4B42D5}" srcId="{D7DC9CF8-BB40-4824-8C8D-847392217E12}" destId="{A0896C6A-E2F0-4F9F-AFE9-C90CC438F430}" srcOrd="1" destOrd="0" parTransId="{0AC7D1ED-FD6B-4B2B-8A92-B56727D40B1D}" sibTransId="{7650A0FB-5E9E-4761-A68E-5AC981C4A7CF}"/>
    <dgm:cxn modelId="{B8D25863-339D-4EE3-9AD6-799C48AAFC63}" type="presOf" srcId="{0D046BD2-A221-4DD1-821B-5E8B1E0A7888}" destId="{571387C7-8AC4-41BB-AA9A-AFB6653F886D}" srcOrd="0" destOrd="0" presId="urn:microsoft.com/office/officeart/2018/2/layout/IconVerticalSolidList"/>
    <dgm:cxn modelId="{C49A646F-E27F-4F0D-9DFB-04940492466A}" srcId="{D7DC9CF8-BB40-4824-8C8D-847392217E12}" destId="{0D046BD2-A221-4DD1-821B-5E8B1E0A7888}" srcOrd="4" destOrd="0" parTransId="{C83A471E-36EE-499D-B890-2CC0E72FFB4B}" sibTransId="{80DF1CDA-D4A7-40C7-85C0-02B1B61ADD60}"/>
    <dgm:cxn modelId="{1E923F70-F290-4982-9B2F-8984C6F54468}" type="presOf" srcId="{1C41108A-71B7-4D7A-8227-DDC4F069629F}" destId="{7059F3BE-5ADF-4F3B-A943-EBACF3D5EE14}" srcOrd="0" destOrd="0" presId="urn:microsoft.com/office/officeart/2018/2/layout/IconVerticalSolidList"/>
    <dgm:cxn modelId="{73C70E7D-7DB1-43CE-91A8-D97906207FB5}" type="presOf" srcId="{CC044FBB-6B34-447C-BB90-90D8F2D53BCE}" destId="{349E77CB-ECB5-4F06-BC59-D5139CAB760B}" srcOrd="0" destOrd="0" presId="urn:microsoft.com/office/officeart/2018/2/layout/IconVerticalSolidList"/>
    <dgm:cxn modelId="{77789D80-8454-400B-A780-1AB327F9AC02}" type="presOf" srcId="{A0896C6A-E2F0-4F9F-AFE9-C90CC438F430}" destId="{C6660EA6-58F9-4673-ABDB-11B6125C1C10}" srcOrd="0" destOrd="0" presId="urn:microsoft.com/office/officeart/2018/2/layout/IconVerticalSolidList"/>
    <dgm:cxn modelId="{FD8BA390-EB63-4183-9D36-BCF6F96C8D74}" srcId="{D7DC9CF8-BB40-4824-8C8D-847392217E12}" destId="{1C41108A-71B7-4D7A-8227-DDC4F069629F}" srcOrd="3" destOrd="0" parTransId="{F8E90929-6213-4E6D-89BE-D568D51C63B9}" sibTransId="{3430FD71-2AE5-4FC3-B370-1256359E848E}"/>
    <dgm:cxn modelId="{075BBE9F-0A96-409B-9866-84AD5AE73282}" type="presOf" srcId="{D7DC9CF8-BB40-4824-8C8D-847392217E12}" destId="{8949D440-C964-4C96-8AF3-2186A1B6CD27}" srcOrd="0" destOrd="0" presId="urn:microsoft.com/office/officeart/2018/2/layout/IconVerticalSolidList"/>
    <dgm:cxn modelId="{079409B7-0FCB-4AB2-BA0D-C99046F6A26F}" type="presOf" srcId="{16D26D15-1C3F-4651-A669-20D4F8359BF5}" destId="{B7391D73-DBDE-4CD3-B65F-ABB0FCE0F1A4}" srcOrd="0" destOrd="0" presId="urn:microsoft.com/office/officeart/2018/2/layout/IconVerticalSolidList"/>
    <dgm:cxn modelId="{AD5514D7-67D3-4286-A53D-9734AD51B95F}" srcId="{D7DC9CF8-BB40-4824-8C8D-847392217E12}" destId="{CC044FBB-6B34-447C-BB90-90D8F2D53BCE}" srcOrd="2" destOrd="0" parTransId="{C5F331A1-0F20-4347-8203-5230AB720216}" sibTransId="{71CEB24A-24C7-40F5-9F41-6C82EA556AA0}"/>
    <dgm:cxn modelId="{AAEC22EE-9DBD-43E7-B958-186B7AC1D7BA}" srcId="{D7DC9CF8-BB40-4824-8C8D-847392217E12}" destId="{16D26D15-1C3F-4651-A669-20D4F8359BF5}" srcOrd="0" destOrd="0" parTransId="{D7D39CA0-0A5D-4EC2-A6F1-80653843744D}" sibTransId="{6C1C7DAB-6D0C-425F-8030-1A64E7AA7CE3}"/>
    <dgm:cxn modelId="{67D986BE-4278-4937-A98E-B5D8CA8FEA17}" type="presParOf" srcId="{8949D440-C964-4C96-8AF3-2186A1B6CD27}" destId="{10FC3F16-07A4-435B-B12E-8BA23707B647}" srcOrd="0" destOrd="0" presId="urn:microsoft.com/office/officeart/2018/2/layout/IconVerticalSolidList"/>
    <dgm:cxn modelId="{A925843A-7596-4B9A-8883-C9DBA8F9B0A6}" type="presParOf" srcId="{10FC3F16-07A4-435B-B12E-8BA23707B647}" destId="{9F4FC5F4-5890-4410-B17F-5F136CE487A7}" srcOrd="0" destOrd="0" presId="urn:microsoft.com/office/officeart/2018/2/layout/IconVerticalSolidList"/>
    <dgm:cxn modelId="{8F0F5ACD-1EAF-4A66-9BBA-675D32A087D6}" type="presParOf" srcId="{10FC3F16-07A4-435B-B12E-8BA23707B647}" destId="{C46B93A5-DF18-46D4-ABF5-C15C3398F4E2}" srcOrd="1" destOrd="0" presId="urn:microsoft.com/office/officeart/2018/2/layout/IconVerticalSolidList"/>
    <dgm:cxn modelId="{93CB5EAD-A047-4F8C-8B2E-9B382F6C36EE}" type="presParOf" srcId="{10FC3F16-07A4-435B-B12E-8BA23707B647}" destId="{EFF11489-56AA-428E-976F-2F0D878E61B4}" srcOrd="2" destOrd="0" presId="urn:microsoft.com/office/officeart/2018/2/layout/IconVerticalSolidList"/>
    <dgm:cxn modelId="{2F666E39-125B-4688-9F50-09988D8230EA}" type="presParOf" srcId="{10FC3F16-07A4-435B-B12E-8BA23707B647}" destId="{B7391D73-DBDE-4CD3-B65F-ABB0FCE0F1A4}" srcOrd="3" destOrd="0" presId="urn:microsoft.com/office/officeart/2018/2/layout/IconVerticalSolidList"/>
    <dgm:cxn modelId="{D5CD843A-38F2-4E99-A1B3-9A2D1CFBC1FB}" type="presParOf" srcId="{8949D440-C964-4C96-8AF3-2186A1B6CD27}" destId="{045F8DE6-D822-4432-85C9-410171901EDB}" srcOrd="1" destOrd="0" presId="urn:microsoft.com/office/officeart/2018/2/layout/IconVerticalSolidList"/>
    <dgm:cxn modelId="{19C0607F-59DE-4AB0-97E4-0C113C9605CB}" type="presParOf" srcId="{8949D440-C964-4C96-8AF3-2186A1B6CD27}" destId="{E553D99C-122E-4B2A-9ACF-161FDCBB8302}" srcOrd="2" destOrd="0" presId="urn:microsoft.com/office/officeart/2018/2/layout/IconVerticalSolidList"/>
    <dgm:cxn modelId="{B63F3A61-4688-47F8-AFEB-F2B2F2A9F993}" type="presParOf" srcId="{E553D99C-122E-4B2A-9ACF-161FDCBB8302}" destId="{965A14D6-0C65-4896-9DA5-2F87E3D9C9BB}" srcOrd="0" destOrd="0" presId="urn:microsoft.com/office/officeart/2018/2/layout/IconVerticalSolidList"/>
    <dgm:cxn modelId="{212F3B4E-D86B-440C-BB8C-774F8A8C49AF}" type="presParOf" srcId="{E553D99C-122E-4B2A-9ACF-161FDCBB8302}" destId="{DBA35769-4B65-4A9A-8FD8-EA059FA92351}" srcOrd="1" destOrd="0" presId="urn:microsoft.com/office/officeart/2018/2/layout/IconVerticalSolidList"/>
    <dgm:cxn modelId="{67582C22-5F23-4868-99E0-DB54FF3C2F20}" type="presParOf" srcId="{E553D99C-122E-4B2A-9ACF-161FDCBB8302}" destId="{BC5EC0C3-C121-4D97-A6B5-8EED67A282E2}" srcOrd="2" destOrd="0" presId="urn:microsoft.com/office/officeart/2018/2/layout/IconVerticalSolidList"/>
    <dgm:cxn modelId="{A30AA32D-CC9F-46B5-B34F-D39EC591DD08}" type="presParOf" srcId="{E553D99C-122E-4B2A-9ACF-161FDCBB8302}" destId="{C6660EA6-58F9-4673-ABDB-11B6125C1C10}" srcOrd="3" destOrd="0" presId="urn:microsoft.com/office/officeart/2018/2/layout/IconVerticalSolidList"/>
    <dgm:cxn modelId="{B0B27999-9F2A-40F3-A3C2-E82BF1697256}" type="presParOf" srcId="{8949D440-C964-4C96-8AF3-2186A1B6CD27}" destId="{1FD520FB-3EB2-418E-AE18-244ED44669C5}" srcOrd="3" destOrd="0" presId="urn:microsoft.com/office/officeart/2018/2/layout/IconVerticalSolidList"/>
    <dgm:cxn modelId="{CA8E82BD-E900-40F4-A7D0-8E18A1AE7BB2}" type="presParOf" srcId="{8949D440-C964-4C96-8AF3-2186A1B6CD27}" destId="{86F19225-BBF2-4948-81F6-60C79CDC08EE}" srcOrd="4" destOrd="0" presId="urn:microsoft.com/office/officeart/2018/2/layout/IconVerticalSolidList"/>
    <dgm:cxn modelId="{C25E0A3E-6B23-49B4-9046-84D665C65210}" type="presParOf" srcId="{86F19225-BBF2-4948-81F6-60C79CDC08EE}" destId="{4BAEF8AC-D49B-4116-8106-4E2EC5097D6C}" srcOrd="0" destOrd="0" presId="urn:microsoft.com/office/officeart/2018/2/layout/IconVerticalSolidList"/>
    <dgm:cxn modelId="{35CDF74B-B1CA-4403-9A64-97D6C80BFB9F}" type="presParOf" srcId="{86F19225-BBF2-4948-81F6-60C79CDC08EE}" destId="{DE0FCCE9-B72E-412D-B76F-1DA4592BCE29}" srcOrd="1" destOrd="0" presId="urn:microsoft.com/office/officeart/2018/2/layout/IconVerticalSolidList"/>
    <dgm:cxn modelId="{D78BB92F-ACC9-43AC-9FE5-93BCE58114D8}" type="presParOf" srcId="{86F19225-BBF2-4948-81F6-60C79CDC08EE}" destId="{4740F03F-5177-4545-A08C-98104B20023E}" srcOrd="2" destOrd="0" presId="urn:microsoft.com/office/officeart/2018/2/layout/IconVerticalSolidList"/>
    <dgm:cxn modelId="{1AF0332F-E11B-4F3A-B88C-5B3DD68D7827}" type="presParOf" srcId="{86F19225-BBF2-4948-81F6-60C79CDC08EE}" destId="{349E77CB-ECB5-4F06-BC59-D5139CAB760B}" srcOrd="3" destOrd="0" presId="urn:microsoft.com/office/officeart/2018/2/layout/IconVerticalSolidList"/>
    <dgm:cxn modelId="{C90128F7-B0D9-4E7D-813D-E27445B18244}" type="presParOf" srcId="{8949D440-C964-4C96-8AF3-2186A1B6CD27}" destId="{F1CE0203-5834-4C75-B5D7-AE7BEFD09F1A}" srcOrd="5" destOrd="0" presId="urn:microsoft.com/office/officeart/2018/2/layout/IconVerticalSolidList"/>
    <dgm:cxn modelId="{7AF65566-32D0-4D88-AD7D-61A98C6BF2A4}" type="presParOf" srcId="{8949D440-C964-4C96-8AF3-2186A1B6CD27}" destId="{0CCE9AB6-C9A7-49CF-8D1D-8E7E83E6AB43}" srcOrd="6" destOrd="0" presId="urn:microsoft.com/office/officeart/2018/2/layout/IconVerticalSolidList"/>
    <dgm:cxn modelId="{9A99658B-D585-4C99-B7CC-857C9B5A98FE}" type="presParOf" srcId="{0CCE9AB6-C9A7-49CF-8D1D-8E7E83E6AB43}" destId="{05D289F4-4F7E-43FC-A253-E7EFF58180DB}" srcOrd="0" destOrd="0" presId="urn:microsoft.com/office/officeart/2018/2/layout/IconVerticalSolidList"/>
    <dgm:cxn modelId="{74651B77-5BE1-4BF8-893E-F37E06A25CDD}" type="presParOf" srcId="{0CCE9AB6-C9A7-49CF-8D1D-8E7E83E6AB43}" destId="{EA7EF3D1-4448-4367-8DA7-B991F0919121}" srcOrd="1" destOrd="0" presId="urn:microsoft.com/office/officeart/2018/2/layout/IconVerticalSolidList"/>
    <dgm:cxn modelId="{78D28162-D2DE-45DB-9E9B-E2D0AD59BDBA}" type="presParOf" srcId="{0CCE9AB6-C9A7-49CF-8D1D-8E7E83E6AB43}" destId="{3A4D84B1-5CBC-4F38-BF1F-B7FA25C09A8F}" srcOrd="2" destOrd="0" presId="urn:microsoft.com/office/officeart/2018/2/layout/IconVerticalSolidList"/>
    <dgm:cxn modelId="{8B7F4732-CA28-4D40-9C16-2BEF7E871B3F}" type="presParOf" srcId="{0CCE9AB6-C9A7-49CF-8D1D-8E7E83E6AB43}" destId="{7059F3BE-5ADF-4F3B-A943-EBACF3D5EE14}" srcOrd="3" destOrd="0" presId="urn:microsoft.com/office/officeart/2018/2/layout/IconVerticalSolidList"/>
    <dgm:cxn modelId="{AE7D76BB-0853-4877-A81C-6FFAF37F4F14}" type="presParOf" srcId="{8949D440-C964-4C96-8AF3-2186A1B6CD27}" destId="{723E4287-BA19-41B5-8ACD-D57D4C55912B}" srcOrd="7" destOrd="0" presId="urn:microsoft.com/office/officeart/2018/2/layout/IconVerticalSolidList"/>
    <dgm:cxn modelId="{7BBB83A8-030A-4A43-BD68-F66E1E6D9933}" type="presParOf" srcId="{8949D440-C964-4C96-8AF3-2186A1B6CD27}" destId="{08569701-68D4-4363-B915-A88735BC465B}" srcOrd="8" destOrd="0" presId="urn:microsoft.com/office/officeart/2018/2/layout/IconVerticalSolidList"/>
    <dgm:cxn modelId="{D2A2E01A-F58C-4F5F-B30F-96982148335C}" type="presParOf" srcId="{08569701-68D4-4363-B915-A88735BC465B}" destId="{CDFCBAE4-994A-482A-BE59-FD578F8999A1}" srcOrd="0" destOrd="0" presId="urn:microsoft.com/office/officeart/2018/2/layout/IconVerticalSolidList"/>
    <dgm:cxn modelId="{859B80E2-E1DB-40D3-8A28-5012B3EEE577}" type="presParOf" srcId="{08569701-68D4-4363-B915-A88735BC465B}" destId="{7A8ABB35-42E5-46A3-AEFC-C05803E1A5B2}" srcOrd="1" destOrd="0" presId="urn:microsoft.com/office/officeart/2018/2/layout/IconVerticalSolidList"/>
    <dgm:cxn modelId="{313D4E69-9755-4824-9434-CF68972E5F36}" type="presParOf" srcId="{08569701-68D4-4363-B915-A88735BC465B}" destId="{1B6DF2B4-3E5B-4250-9841-B1C7309F4304}" srcOrd="2" destOrd="0" presId="urn:microsoft.com/office/officeart/2018/2/layout/IconVerticalSolidList"/>
    <dgm:cxn modelId="{4D3F61D4-AA55-4A0C-8BDB-8C8BA068EA28}" type="presParOf" srcId="{08569701-68D4-4363-B915-A88735BC465B}" destId="{571387C7-8AC4-41BB-AA9A-AFB6653F886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DC9CF8-BB40-4824-8C8D-847392217E1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949D440-C964-4C96-8AF3-2186A1B6CD27}" type="pres">
      <dgm:prSet presAssocID="{D7DC9CF8-BB40-4824-8C8D-847392217E12}" presName="root" presStyleCnt="0">
        <dgm:presLayoutVars>
          <dgm:dir/>
          <dgm:resizeHandles val="exact"/>
        </dgm:presLayoutVars>
      </dgm:prSet>
      <dgm:spPr/>
    </dgm:pt>
  </dgm:ptLst>
  <dgm:cxnLst>
    <dgm:cxn modelId="{075BBE9F-0A96-409B-9866-84AD5AE73282}" type="presOf" srcId="{D7DC9CF8-BB40-4824-8C8D-847392217E12}" destId="{8949D440-C964-4C96-8AF3-2186A1B6CD27}" srcOrd="0"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12322F-24CF-45F9-ADC7-E33F9A8F5138}"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B3ABA279-1555-4E23-B6BB-7E4856EB9F65}">
      <dgm:prSet/>
      <dgm:spPr/>
      <dgm:t>
        <a:bodyPr/>
        <a:lstStyle/>
        <a:p>
          <a:r>
            <a:rPr lang="en-US"/>
            <a:t>Once your supervisor has completed the ACCS rating tool in NeoEd Perform, you will receive a notification</a:t>
          </a:r>
        </a:p>
      </dgm:t>
    </dgm:pt>
    <dgm:pt modelId="{C7A4994C-2C85-48AF-8489-4C49FC2BFD92}" type="parTrans" cxnId="{A5F730DD-E456-4089-9EA8-756020821320}">
      <dgm:prSet/>
      <dgm:spPr/>
      <dgm:t>
        <a:bodyPr/>
        <a:lstStyle/>
        <a:p>
          <a:endParaRPr lang="en-US"/>
        </a:p>
      </dgm:t>
    </dgm:pt>
    <dgm:pt modelId="{CA6BD119-E827-43E5-B974-B98D528DF6B2}" type="sibTrans" cxnId="{A5F730DD-E456-4089-9EA8-756020821320}">
      <dgm:prSet phldrT="1" phldr="0"/>
      <dgm:spPr/>
      <dgm:t>
        <a:bodyPr/>
        <a:lstStyle/>
        <a:p>
          <a:r>
            <a:rPr lang="en-US"/>
            <a:t>1</a:t>
          </a:r>
        </a:p>
      </dgm:t>
    </dgm:pt>
    <dgm:pt modelId="{16519F44-23C1-40BF-B88B-C319BC75B4FB}">
      <dgm:prSet/>
      <dgm:spPr/>
      <dgm:t>
        <a:bodyPr/>
        <a:lstStyle/>
        <a:p>
          <a:r>
            <a:rPr lang="en-US"/>
            <a:t>You will log back into NeoEd Perform to view your rating</a:t>
          </a:r>
        </a:p>
      </dgm:t>
    </dgm:pt>
    <dgm:pt modelId="{4528E851-503D-4595-9C7A-5B460FC3BC25}" type="parTrans" cxnId="{E8F5D0E0-EB0D-47B7-A3C0-F88F675654A0}">
      <dgm:prSet/>
      <dgm:spPr/>
      <dgm:t>
        <a:bodyPr/>
        <a:lstStyle/>
        <a:p>
          <a:endParaRPr lang="en-US"/>
        </a:p>
      </dgm:t>
    </dgm:pt>
    <dgm:pt modelId="{9EAD357B-FFCA-4147-B0C4-50CE3C17D184}" type="sibTrans" cxnId="{E8F5D0E0-EB0D-47B7-A3C0-F88F675654A0}">
      <dgm:prSet phldrT="2" phldr="0"/>
      <dgm:spPr/>
      <dgm:t>
        <a:bodyPr/>
        <a:lstStyle/>
        <a:p>
          <a:r>
            <a:rPr lang="en-US"/>
            <a:t>2</a:t>
          </a:r>
        </a:p>
      </dgm:t>
    </dgm:pt>
    <dgm:pt modelId="{63DCAE88-D8D4-4146-88DC-98684636759B}">
      <dgm:prSet/>
      <dgm:spPr/>
      <dgm:t>
        <a:bodyPr/>
        <a:lstStyle/>
        <a:p>
          <a:r>
            <a:rPr lang="en-US"/>
            <a:t>Acknowledge</a:t>
          </a:r>
        </a:p>
      </dgm:t>
    </dgm:pt>
    <dgm:pt modelId="{29544485-859E-4A88-9B8C-F99FA56DAE9B}" type="parTrans" cxnId="{440DD2B0-694C-4A6E-84D5-8120553F6871}">
      <dgm:prSet/>
      <dgm:spPr/>
      <dgm:t>
        <a:bodyPr/>
        <a:lstStyle/>
        <a:p>
          <a:endParaRPr lang="en-US"/>
        </a:p>
      </dgm:t>
    </dgm:pt>
    <dgm:pt modelId="{92357FAA-E99B-4012-82A8-AF21B3EF9099}" type="sibTrans" cxnId="{440DD2B0-694C-4A6E-84D5-8120553F6871}">
      <dgm:prSet/>
      <dgm:spPr/>
      <dgm:t>
        <a:bodyPr/>
        <a:lstStyle/>
        <a:p>
          <a:endParaRPr lang="en-US"/>
        </a:p>
      </dgm:t>
    </dgm:pt>
    <dgm:pt modelId="{6C79B36E-68F8-4549-8F46-D47AEDDD5CA1}">
      <dgm:prSet/>
      <dgm:spPr/>
      <dgm:t>
        <a:bodyPr/>
        <a:lstStyle/>
        <a:p>
          <a:r>
            <a:rPr lang="en-US"/>
            <a:t>Refuse to Sign</a:t>
          </a:r>
        </a:p>
      </dgm:t>
    </dgm:pt>
    <dgm:pt modelId="{D6C36CCD-F06B-4761-B75C-B7EDC2DF08D9}" type="parTrans" cxnId="{FFB99F1A-635B-4ED4-A7A1-02F936D53C6D}">
      <dgm:prSet/>
      <dgm:spPr/>
      <dgm:t>
        <a:bodyPr/>
        <a:lstStyle/>
        <a:p>
          <a:endParaRPr lang="en-US"/>
        </a:p>
      </dgm:t>
    </dgm:pt>
    <dgm:pt modelId="{F7D03AD9-088F-42EC-B7BD-D0F664C37A6F}" type="sibTrans" cxnId="{FFB99F1A-635B-4ED4-A7A1-02F936D53C6D}">
      <dgm:prSet/>
      <dgm:spPr/>
      <dgm:t>
        <a:bodyPr/>
        <a:lstStyle/>
        <a:p>
          <a:endParaRPr lang="en-US"/>
        </a:p>
      </dgm:t>
    </dgm:pt>
    <dgm:pt modelId="{95EED9AD-7E97-49EC-907F-775CC2751C71}" type="pres">
      <dgm:prSet presAssocID="{6E12322F-24CF-45F9-ADC7-E33F9A8F5138}" presName="Name0" presStyleCnt="0">
        <dgm:presLayoutVars>
          <dgm:animLvl val="lvl"/>
          <dgm:resizeHandles val="exact"/>
        </dgm:presLayoutVars>
      </dgm:prSet>
      <dgm:spPr/>
    </dgm:pt>
    <dgm:pt modelId="{64BFE946-C802-45C3-ADC9-A6073780E7A9}" type="pres">
      <dgm:prSet presAssocID="{B3ABA279-1555-4E23-B6BB-7E4856EB9F65}" presName="compositeNode" presStyleCnt="0">
        <dgm:presLayoutVars>
          <dgm:bulletEnabled val="1"/>
        </dgm:presLayoutVars>
      </dgm:prSet>
      <dgm:spPr/>
    </dgm:pt>
    <dgm:pt modelId="{3DD19E04-068C-4BCE-905F-9510B33667D4}" type="pres">
      <dgm:prSet presAssocID="{B3ABA279-1555-4E23-B6BB-7E4856EB9F65}" presName="bgRect" presStyleLbl="bgAccFollowNode1" presStyleIdx="0" presStyleCnt="2"/>
      <dgm:spPr/>
    </dgm:pt>
    <dgm:pt modelId="{4817B5EF-CEC0-45F3-B3C4-220336D4EF24}" type="pres">
      <dgm:prSet presAssocID="{CA6BD119-E827-43E5-B974-B98D528DF6B2}" presName="sibTransNodeCircle" presStyleLbl="alignNode1" presStyleIdx="0" presStyleCnt="4">
        <dgm:presLayoutVars>
          <dgm:chMax val="0"/>
          <dgm:bulletEnabled/>
        </dgm:presLayoutVars>
      </dgm:prSet>
      <dgm:spPr/>
    </dgm:pt>
    <dgm:pt modelId="{4007AAA8-3D06-4A02-97C3-796137C78E65}" type="pres">
      <dgm:prSet presAssocID="{B3ABA279-1555-4E23-B6BB-7E4856EB9F65}" presName="bottomLine" presStyleLbl="alignNode1" presStyleIdx="1" presStyleCnt="4">
        <dgm:presLayoutVars/>
      </dgm:prSet>
      <dgm:spPr/>
    </dgm:pt>
    <dgm:pt modelId="{FA42B2BB-1AF1-477B-84A6-0545706FCD6C}" type="pres">
      <dgm:prSet presAssocID="{B3ABA279-1555-4E23-B6BB-7E4856EB9F65}" presName="nodeText" presStyleLbl="bgAccFollowNode1" presStyleIdx="0" presStyleCnt="2">
        <dgm:presLayoutVars>
          <dgm:bulletEnabled val="1"/>
        </dgm:presLayoutVars>
      </dgm:prSet>
      <dgm:spPr/>
    </dgm:pt>
    <dgm:pt modelId="{21B2E60E-74E5-4F91-BFEC-AD6342A1E529}" type="pres">
      <dgm:prSet presAssocID="{CA6BD119-E827-43E5-B974-B98D528DF6B2}" presName="sibTrans" presStyleCnt="0"/>
      <dgm:spPr/>
    </dgm:pt>
    <dgm:pt modelId="{1BB60683-98ED-4171-BCB7-17D5D2B46FBC}" type="pres">
      <dgm:prSet presAssocID="{16519F44-23C1-40BF-B88B-C319BC75B4FB}" presName="compositeNode" presStyleCnt="0">
        <dgm:presLayoutVars>
          <dgm:bulletEnabled val="1"/>
        </dgm:presLayoutVars>
      </dgm:prSet>
      <dgm:spPr/>
    </dgm:pt>
    <dgm:pt modelId="{54804FE0-25CD-49C3-83C0-D592FF11A780}" type="pres">
      <dgm:prSet presAssocID="{16519F44-23C1-40BF-B88B-C319BC75B4FB}" presName="bgRect" presStyleLbl="bgAccFollowNode1" presStyleIdx="1" presStyleCnt="2"/>
      <dgm:spPr/>
    </dgm:pt>
    <dgm:pt modelId="{23F35492-AF95-4786-90D7-BF262CA31F18}" type="pres">
      <dgm:prSet presAssocID="{9EAD357B-FFCA-4147-B0C4-50CE3C17D184}" presName="sibTransNodeCircle" presStyleLbl="alignNode1" presStyleIdx="2" presStyleCnt="4">
        <dgm:presLayoutVars>
          <dgm:chMax val="0"/>
          <dgm:bulletEnabled/>
        </dgm:presLayoutVars>
      </dgm:prSet>
      <dgm:spPr/>
    </dgm:pt>
    <dgm:pt modelId="{C2B95F12-72E6-42AB-865B-DD95A59BC4CB}" type="pres">
      <dgm:prSet presAssocID="{16519F44-23C1-40BF-B88B-C319BC75B4FB}" presName="bottomLine" presStyleLbl="alignNode1" presStyleIdx="3" presStyleCnt="4">
        <dgm:presLayoutVars/>
      </dgm:prSet>
      <dgm:spPr/>
    </dgm:pt>
    <dgm:pt modelId="{F018B51F-C363-4D5B-B515-FD94DC9EE780}" type="pres">
      <dgm:prSet presAssocID="{16519F44-23C1-40BF-B88B-C319BC75B4FB}" presName="nodeText" presStyleLbl="bgAccFollowNode1" presStyleIdx="1" presStyleCnt="2">
        <dgm:presLayoutVars>
          <dgm:bulletEnabled val="1"/>
        </dgm:presLayoutVars>
      </dgm:prSet>
      <dgm:spPr/>
    </dgm:pt>
  </dgm:ptLst>
  <dgm:cxnLst>
    <dgm:cxn modelId="{C2C0C816-2EA1-46AA-A224-14F51AFE0176}" type="presOf" srcId="{6C79B36E-68F8-4549-8F46-D47AEDDD5CA1}" destId="{F018B51F-C363-4D5B-B515-FD94DC9EE780}" srcOrd="0" destOrd="2" presId="urn:microsoft.com/office/officeart/2016/7/layout/BasicLinearProcessNumbered"/>
    <dgm:cxn modelId="{FFB99F1A-635B-4ED4-A7A1-02F936D53C6D}" srcId="{16519F44-23C1-40BF-B88B-C319BC75B4FB}" destId="{6C79B36E-68F8-4549-8F46-D47AEDDD5CA1}" srcOrd="1" destOrd="0" parTransId="{D6C36CCD-F06B-4761-B75C-B7EDC2DF08D9}" sibTransId="{F7D03AD9-088F-42EC-B7BD-D0F664C37A6F}"/>
    <dgm:cxn modelId="{30A8723B-A3E5-41CB-91B4-A24D797B37D7}" type="presOf" srcId="{16519F44-23C1-40BF-B88B-C319BC75B4FB}" destId="{F018B51F-C363-4D5B-B515-FD94DC9EE780}" srcOrd="1" destOrd="0" presId="urn:microsoft.com/office/officeart/2016/7/layout/BasicLinearProcessNumbered"/>
    <dgm:cxn modelId="{2866DA74-470E-4DD6-9FA7-CD1C4ABC97B2}" type="presOf" srcId="{9EAD357B-FFCA-4147-B0C4-50CE3C17D184}" destId="{23F35492-AF95-4786-90D7-BF262CA31F18}" srcOrd="0" destOrd="0" presId="urn:microsoft.com/office/officeart/2016/7/layout/BasicLinearProcessNumbered"/>
    <dgm:cxn modelId="{92675483-05A3-4667-8329-10F4956B9AD1}" type="presOf" srcId="{16519F44-23C1-40BF-B88B-C319BC75B4FB}" destId="{54804FE0-25CD-49C3-83C0-D592FF11A780}" srcOrd="0" destOrd="0" presId="urn:microsoft.com/office/officeart/2016/7/layout/BasicLinearProcessNumbered"/>
    <dgm:cxn modelId="{66754F84-AC05-4E9C-9B22-F358D382F62B}" type="presOf" srcId="{63DCAE88-D8D4-4146-88DC-98684636759B}" destId="{F018B51F-C363-4D5B-B515-FD94DC9EE780}" srcOrd="0" destOrd="1" presId="urn:microsoft.com/office/officeart/2016/7/layout/BasicLinearProcessNumbered"/>
    <dgm:cxn modelId="{04DD7192-C46D-45B4-9B84-9E19EEF9B808}" type="presOf" srcId="{B3ABA279-1555-4E23-B6BB-7E4856EB9F65}" destId="{3DD19E04-068C-4BCE-905F-9510B33667D4}" srcOrd="0" destOrd="0" presId="urn:microsoft.com/office/officeart/2016/7/layout/BasicLinearProcessNumbered"/>
    <dgm:cxn modelId="{440DD2B0-694C-4A6E-84D5-8120553F6871}" srcId="{16519F44-23C1-40BF-B88B-C319BC75B4FB}" destId="{63DCAE88-D8D4-4146-88DC-98684636759B}" srcOrd="0" destOrd="0" parTransId="{29544485-859E-4A88-9B8C-F99FA56DAE9B}" sibTransId="{92357FAA-E99B-4012-82A8-AF21B3EF9099}"/>
    <dgm:cxn modelId="{8F96ECD1-6174-4486-8918-00F589CD44E7}" type="presOf" srcId="{B3ABA279-1555-4E23-B6BB-7E4856EB9F65}" destId="{FA42B2BB-1AF1-477B-84A6-0545706FCD6C}" srcOrd="1" destOrd="0" presId="urn:microsoft.com/office/officeart/2016/7/layout/BasicLinearProcessNumbered"/>
    <dgm:cxn modelId="{AB44A4D3-A7DF-4071-AA51-55E289103E06}" type="presOf" srcId="{6E12322F-24CF-45F9-ADC7-E33F9A8F5138}" destId="{95EED9AD-7E97-49EC-907F-775CC2751C71}" srcOrd="0" destOrd="0" presId="urn:microsoft.com/office/officeart/2016/7/layout/BasicLinearProcessNumbered"/>
    <dgm:cxn modelId="{449D18D8-62CC-4E12-AA2D-E287F97FCD3A}" type="presOf" srcId="{CA6BD119-E827-43E5-B974-B98D528DF6B2}" destId="{4817B5EF-CEC0-45F3-B3C4-220336D4EF24}" srcOrd="0" destOrd="0" presId="urn:microsoft.com/office/officeart/2016/7/layout/BasicLinearProcessNumbered"/>
    <dgm:cxn modelId="{A5F730DD-E456-4089-9EA8-756020821320}" srcId="{6E12322F-24CF-45F9-ADC7-E33F9A8F5138}" destId="{B3ABA279-1555-4E23-B6BB-7E4856EB9F65}" srcOrd="0" destOrd="0" parTransId="{C7A4994C-2C85-48AF-8489-4C49FC2BFD92}" sibTransId="{CA6BD119-E827-43E5-B974-B98D528DF6B2}"/>
    <dgm:cxn modelId="{E8F5D0E0-EB0D-47B7-A3C0-F88F675654A0}" srcId="{6E12322F-24CF-45F9-ADC7-E33F9A8F5138}" destId="{16519F44-23C1-40BF-B88B-C319BC75B4FB}" srcOrd="1" destOrd="0" parTransId="{4528E851-503D-4595-9C7A-5B460FC3BC25}" sibTransId="{9EAD357B-FFCA-4147-B0C4-50CE3C17D184}"/>
    <dgm:cxn modelId="{3D9EC698-4D13-4798-85FA-7A36E6E41A65}" type="presParOf" srcId="{95EED9AD-7E97-49EC-907F-775CC2751C71}" destId="{64BFE946-C802-45C3-ADC9-A6073780E7A9}" srcOrd="0" destOrd="0" presId="urn:microsoft.com/office/officeart/2016/7/layout/BasicLinearProcessNumbered"/>
    <dgm:cxn modelId="{0B00E398-56CF-4F9C-BE35-06F68852D3FE}" type="presParOf" srcId="{64BFE946-C802-45C3-ADC9-A6073780E7A9}" destId="{3DD19E04-068C-4BCE-905F-9510B33667D4}" srcOrd="0" destOrd="0" presId="urn:microsoft.com/office/officeart/2016/7/layout/BasicLinearProcessNumbered"/>
    <dgm:cxn modelId="{C2DA3C33-84BF-426D-A222-CDC5B4CF114C}" type="presParOf" srcId="{64BFE946-C802-45C3-ADC9-A6073780E7A9}" destId="{4817B5EF-CEC0-45F3-B3C4-220336D4EF24}" srcOrd="1" destOrd="0" presId="urn:microsoft.com/office/officeart/2016/7/layout/BasicLinearProcessNumbered"/>
    <dgm:cxn modelId="{B3E10593-1F14-4EE8-9F7E-9FF189D01561}" type="presParOf" srcId="{64BFE946-C802-45C3-ADC9-A6073780E7A9}" destId="{4007AAA8-3D06-4A02-97C3-796137C78E65}" srcOrd="2" destOrd="0" presId="urn:microsoft.com/office/officeart/2016/7/layout/BasicLinearProcessNumbered"/>
    <dgm:cxn modelId="{C169A301-6B98-42F0-81D5-F600CBB6B9FA}" type="presParOf" srcId="{64BFE946-C802-45C3-ADC9-A6073780E7A9}" destId="{FA42B2BB-1AF1-477B-84A6-0545706FCD6C}" srcOrd="3" destOrd="0" presId="urn:microsoft.com/office/officeart/2016/7/layout/BasicLinearProcessNumbered"/>
    <dgm:cxn modelId="{D0867EFB-CEA8-4A40-B8C1-F5899858271D}" type="presParOf" srcId="{95EED9AD-7E97-49EC-907F-775CC2751C71}" destId="{21B2E60E-74E5-4F91-BFEC-AD6342A1E529}" srcOrd="1" destOrd="0" presId="urn:microsoft.com/office/officeart/2016/7/layout/BasicLinearProcessNumbered"/>
    <dgm:cxn modelId="{8866BCAF-F896-48E5-B0A3-C4E2E82D387A}" type="presParOf" srcId="{95EED9AD-7E97-49EC-907F-775CC2751C71}" destId="{1BB60683-98ED-4171-BCB7-17D5D2B46FBC}" srcOrd="2" destOrd="0" presId="urn:microsoft.com/office/officeart/2016/7/layout/BasicLinearProcessNumbered"/>
    <dgm:cxn modelId="{D858519D-9163-48F7-B96A-21C40CCBD4CA}" type="presParOf" srcId="{1BB60683-98ED-4171-BCB7-17D5D2B46FBC}" destId="{54804FE0-25CD-49C3-83C0-D592FF11A780}" srcOrd="0" destOrd="0" presId="urn:microsoft.com/office/officeart/2016/7/layout/BasicLinearProcessNumbered"/>
    <dgm:cxn modelId="{54D15C01-4A03-4E8B-9A55-80E88ACE78E5}" type="presParOf" srcId="{1BB60683-98ED-4171-BCB7-17D5D2B46FBC}" destId="{23F35492-AF95-4786-90D7-BF262CA31F18}" srcOrd="1" destOrd="0" presId="urn:microsoft.com/office/officeart/2016/7/layout/BasicLinearProcessNumbered"/>
    <dgm:cxn modelId="{50ABC823-0211-46EE-8501-799D15F10581}" type="presParOf" srcId="{1BB60683-98ED-4171-BCB7-17D5D2B46FBC}" destId="{C2B95F12-72E6-42AB-865B-DD95A59BC4CB}" srcOrd="2" destOrd="0" presId="urn:microsoft.com/office/officeart/2016/7/layout/BasicLinearProcessNumbered"/>
    <dgm:cxn modelId="{D1264502-3844-45C1-9B3B-A09A71186F4B}" type="presParOf" srcId="{1BB60683-98ED-4171-BCB7-17D5D2B46FBC}" destId="{F018B51F-C363-4D5B-B515-FD94DC9EE780}"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61B506-972D-43FE-BEDB-7A7591C67C93}"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7E941F32-6995-45CD-9761-D11DC4420809}">
      <dgm:prSet/>
      <dgm:spPr/>
      <dgm:t>
        <a:bodyPr/>
        <a:lstStyle/>
        <a:p>
          <a:r>
            <a:rPr lang="en-US"/>
            <a:t>Complete the ACCS Rating Tool in NeoEd</a:t>
          </a:r>
        </a:p>
      </dgm:t>
    </dgm:pt>
    <dgm:pt modelId="{60100EE9-3F07-4BFE-A07D-37A747F4C83D}" type="parTrans" cxnId="{26151BD5-BB6B-4DD9-8325-B64B4265F157}">
      <dgm:prSet/>
      <dgm:spPr/>
      <dgm:t>
        <a:bodyPr/>
        <a:lstStyle/>
        <a:p>
          <a:endParaRPr lang="en-US"/>
        </a:p>
      </dgm:t>
    </dgm:pt>
    <dgm:pt modelId="{2BEC1B55-163D-4A47-ADE1-2DD69DE52A98}" type="sibTrans" cxnId="{26151BD5-BB6B-4DD9-8325-B64B4265F157}">
      <dgm:prSet/>
      <dgm:spPr/>
      <dgm:t>
        <a:bodyPr/>
        <a:lstStyle/>
        <a:p>
          <a:endParaRPr lang="en-US"/>
        </a:p>
      </dgm:t>
    </dgm:pt>
    <dgm:pt modelId="{4F3A876B-B599-4FD0-BA61-BAE532BDFB09}">
      <dgm:prSet/>
      <dgm:spPr/>
      <dgm:t>
        <a:bodyPr/>
        <a:lstStyle/>
        <a:p>
          <a:r>
            <a:rPr lang="en-US"/>
            <a:t>Electronic signatures by supervisor + supervisor’s supervisor</a:t>
          </a:r>
        </a:p>
      </dgm:t>
    </dgm:pt>
    <dgm:pt modelId="{E8885243-39BF-42F3-AFA7-80204CBD4BA3}" type="parTrans" cxnId="{F4EC1EF7-A382-4CD4-93A9-F484820CED65}">
      <dgm:prSet/>
      <dgm:spPr/>
      <dgm:t>
        <a:bodyPr/>
        <a:lstStyle/>
        <a:p>
          <a:endParaRPr lang="en-US"/>
        </a:p>
      </dgm:t>
    </dgm:pt>
    <dgm:pt modelId="{2D7041C0-5FA5-4AB4-B61E-C0374E7BFA62}" type="sibTrans" cxnId="{F4EC1EF7-A382-4CD4-93A9-F484820CED65}">
      <dgm:prSet/>
      <dgm:spPr/>
      <dgm:t>
        <a:bodyPr/>
        <a:lstStyle/>
        <a:p>
          <a:endParaRPr lang="en-US"/>
        </a:p>
      </dgm:t>
    </dgm:pt>
    <dgm:pt modelId="{48DEC71D-E4B5-4AC3-B741-B7FECFADB42F}">
      <dgm:prSet/>
      <dgm:spPr/>
      <dgm:t>
        <a:bodyPr/>
        <a:lstStyle/>
        <a:p>
          <a:r>
            <a:rPr lang="en-US"/>
            <a:t>Send to employee for acknowledgement (in NeoEd)</a:t>
          </a:r>
        </a:p>
      </dgm:t>
    </dgm:pt>
    <dgm:pt modelId="{4BE3A191-A506-44B2-926C-C71787E3D323}" type="parTrans" cxnId="{5A6BEC2B-4446-46A6-B814-F5A6337B5250}">
      <dgm:prSet/>
      <dgm:spPr/>
      <dgm:t>
        <a:bodyPr/>
        <a:lstStyle/>
        <a:p>
          <a:endParaRPr lang="en-US"/>
        </a:p>
      </dgm:t>
    </dgm:pt>
    <dgm:pt modelId="{D8214BF8-425E-453C-88F4-AC66BD538782}" type="sibTrans" cxnId="{5A6BEC2B-4446-46A6-B814-F5A6337B5250}">
      <dgm:prSet/>
      <dgm:spPr/>
      <dgm:t>
        <a:bodyPr/>
        <a:lstStyle/>
        <a:p>
          <a:endParaRPr lang="en-US"/>
        </a:p>
      </dgm:t>
    </dgm:pt>
    <dgm:pt modelId="{0E794461-9E6B-442E-8710-B97DA3F6F059}">
      <dgm:prSet/>
      <dgm:spPr/>
      <dgm:t>
        <a:bodyPr/>
        <a:lstStyle/>
        <a:p>
          <a:r>
            <a:rPr lang="en-US"/>
            <a:t>For faculty only: Upload the Classroom Observation form to NeoEd Perform via the ‘Upload Document’ tool</a:t>
          </a:r>
        </a:p>
      </dgm:t>
    </dgm:pt>
    <dgm:pt modelId="{2E44D5B2-AC96-4CE5-94A2-FFA594E6E6DF}" type="parTrans" cxnId="{8E54EE51-3805-49B8-AD06-E241347366E3}">
      <dgm:prSet/>
      <dgm:spPr/>
      <dgm:t>
        <a:bodyPr/>
        <a:lstStyle/>
        <a:p>
          <a:endParaRPr lang="en-US"/>
        </a:p>
      </dgm:t>
    </dgm:pt>
    <dgm:pt modelId="{6067CBEB-469E-43DB-A5E3-D42C6990303D}" type="sibTrans" cxnId="{8E54EE51-3805-49B8-AD06-E241347366E3}">
      <dgm:prSet/>
      <dgm:spPr/>
      <dgm:t>
        <a:bodyPr/>
        <a:lstStyle/>
        <a:p>
          <a:endParaRPr lang="en-US"/>
        </a:p>
      </dgm:t>
    </dgm:pt>
    <dgm:pt modelId="{30A9B9A9-91E0-42A1-A51F-1A8364C6E9CF}">
      <dgm:prSet/>
      <dgm:spPr/>
      <dgm:t>
        <a:bodyPr/>
        <a:lstStyle/>
        <a:p>
          <a:r>
            <a:rPr lang="en-US"/>
            <a:t>You’ll receive a notification from NeoEd when the employee has completed the acknowledgement</a:t>
          </a:r>
        </a:p>
      </dgm:t>
    </dgm:pt>
    <dgm:pt modelId="{ABCCC47E-8099-4319-9572-162702235326}" type="parTrans" cxnId="{3ABDCFBD-E916-4EEE-945B-A76B19A6D521}">
      <dgm:prSet/>
      <dgm:spPr/>
      <dgm:t>
        <a:bodyPr/>
        <a:lstStyle/>
        <a:p>
          <a:endParaRPr lang="en-US"/>
        </a:p>
      </dgm:t>
    </dgm:pt>
    <dgm:pt modelId="{66F15E11-F5AE-4A11-A56D-928FCA493206}" type="sibTrans" cxnId="{3ABDCFBD-E916-4EEE-945B-A76B19A6D521}">
      <dgm:prSet/>
      <dgm:spPr/>
      <dgm:t>
        <a:bodyPr/>
        <a:lstStyle/>
        <a:p>
          <a:endParaRPr lang="en-US"/>
        </a:p>
      </dgm:t>
    </dgm:pt>
    <dgm:pt modelId="{481C8CBA-3B2C-4219-94AB-54FF58F1A99F}" type="pres">
      <dgm:prSet presAssocID="{1161B506-972D-43FE-BEDB-7A7591C67C93}" presName="outerComposite" presStyleCnt="0">
        <dgm:presLayoutVars>
          <dgm:chMax val="5"/>
          <dgm:dir/>
          <dgm:resizeHandles val="exact"/>
        </dgm:presLayoutVars>
      </dgm:prSet>
      <dgm:spPr/>
    </dgm:pt>
    <dgm:pt modelId="{9FCC5F34-C5D6-4605-954F-AC5CF1628494}" type="pres">
      <dgm:prSet presAssocID="{1161B506-972D-43FE-BEDB-7A7591C67C93}" presName="dummyMaxCanvas" presStyleCnt="0">
        <dgm:presLayoutVars/>
      </dgm:prSet>
      <dgm:spPr/>
    </dgm:pt>
    <dgm:pt modelId="{CA3C6618-7FAC-4595-822E-AE9F84CFDF00}" type="pres">
      <dgm:prSet presAssocID="{1161B506-972D-43FE-BEDB-7A7591C67C93}" presName="FiveNodes_1" presStyleLbl="node1" presStyleIdx="0" presStyleCnt="5">
        <dgm:presLayoutVars>
          <dgm:bulletEnabled val="1"/>
        </dgm:presLayoutVars>
      </dgm:prSet>
      <dgm:spPr/>
    </dgm:pt>
    <dgm:pt modelId="{4EE137CB-E67C-4457-A627-0FFB00A3D11E}" type="pres">
      <dgm:prSet presAssocID="{1161B506-972D-43FE-BEDB-7A7591C67C93}" presName="FiveNodes_2" presStyleLbl="node1" presStyleIdx="1" presStyleCnt="5">
        <dgm:presLayoutVars>
          <dgm:bulletEnabled val="1"/>
        </dgm:presLayoutVars>
      </dgm:prSet>
      <dgm:spPr/>
    </dgm:pt>
    <dgm:pt modelId="{3ADBD76A-2A32-414C-B46F-A09B6DC4ABAD}" type="pres">
      <dgm:prSet presAssocID="{1161B506-972D-43FE-BEDB-7A7591C67C93}" presName="FiveNodes_3" presStyleLbl="node1" presStyleIdx="2" presStyleCnt="5">
        <dgm:presLayoutVars>
          <dgm:bulletEnabled val="1"/>
        </dgm:presLayoutVars>
      </dgm:prSet>
      <dgm:spPr/>
    </dgm:pt>
    <dgm:pt modelId="{FAEAE07E-9E5B-42B1-8209-6A7BCF1D89E8}" type="pres">
      <dgm:prSet presAssocID="{1161B506-972D-43FE-BEDB-7A7591C67C93}" presName="FiveNodes_4" presStyleLbl="node1" presStyleIdx="3" presStyleCnt="5">
        <dgm:presLayoutVars>
          <dgm:bulletEnabled val="1"/>
        </dgm:presLayoutVars>
      </dgm:prSet>
      <dgm:spPr/>
    </dgm:pt>
    <dgm:pt modelId="{CAE2C5B9-435C-4F45-8EF1-5D77CCB323F2}" type="pres">
      <dgm:prSet presAssocID="{1161B506-972D-43FE-BEDB-7A7591C67C93}" presName="FiveNodes_5" presStyleLbl="node1" presStyleIdx="4" presStyleCnt="5">
        <dgm:presLayoutVars>
          <dgm:bulletEnabled val="1"/>
        </dgm:presLayoutVars>
      </dgm:prSet>
      <dgm:spPr/>
    </dgm:pt>
    <dgm:pt modelId="{F932E07D-6B02-4F85-8439-618D0522F9DE}" type="pres">
      <dgm:prSet presAssocID="{1161B506-972D-43FE-BEDB-7A7591C67C93}" presName="FiveConn_1-2" presStyleLbl="fgAccFollowNode1" presStyleIdx="0" presStyleCnt="4">
        <dgm:presLayoutVars>
          <dgm:bulletEnabled val="1"/>
        </dgm:presLayoutVars>
      </dgm:prSet>
      <dgm:spPr/>
    </dgm:pt>
    <dgm:pt modelId="{8E01C8C8-D2E4-468A-B35E-596B9DEE69C5}" type="pres">
      <dgm:prSet presAssocID="{1161B506-972D-43FE-BEDB-7A7591C67C93}" presName="FiveConn_2-3" presStyleLbl="fgAccFollowNode1" presStyleIdx="1" presStyleCnt="4">
        <dgm:presLayoutVars>
          <dgm:bulletEnabled val="1"/>
        </dgm:presLayoutVars>
      </dgm:prSet>
      <dgm:spPr/>
    </dgm:pt>
    <dgm:pt modelId="{E2CA68E9-8BEF-41A3-B4D3-9E10491BB76A}" type="pres">
      <dgm:prSet presAssocID="{1161B506-972D-43FE-BEDB-7A7591C67C93}" presName="FiveConn_3-4" presStyleLbl="fgAccFollowNode1" presStyleIdx="2" presStyleCnt="4">
        <dgm:presLayoutVars>
          <dgm:bulletEnabled val="1"/>
        </dgm:presLayoutVars>
      </dgm:prSet>
      <dgm:spPr/>
    </dgm:pt>
    <dgm:pt modelId="{852541D0-E22B-4A01-99A8-43EFB7A3A23E}" type="pres">
      <dgm:prSet presAssocID="{1161B506-972D-43FE-BEDB-7A7591C67C93}" presName="FiveConn_4-5" presStyleLbl="fgAccFollowNode1" presStyleIdx="3" presStyleCnt="4">
        <dgm:presLayoutVars>
          <dgm:bulletEnabled val="1"/>
        </dgm:presLayoutVars>
      </dgm:prSet>
      <dgm:spPr/>
    </dgm:pt>
    <dgm:pt modelId="{490B406D-B043-4FAF-ACD3-1C47049D28F5}" type="pres">
      <dgm:prSet presAssocID="{1161B506-972D-43FE-BEDB-7A7591C67C93}" presName="FiveNodes_1_text" presStyleLbl="node1" presStyleIdx="4" presStyleCnt="5">
        <dgm:presLayoutVars>
          <dgm:bulletEnabled val="1"/>
        </dgm:presLayoutVars>
      </dgm:prSet>
      <dgm:spPr/>
    </dgm:pt>
    <dgm:pt modelId="{E6D55FB4-8593-43ED-B40A-0DF41FED973E}" type="pres">
      <dgm:prSet presAssocID="{1161B506-972D-43FE-BEDB-7A7591C67C93}" presName="FiveNodes_2_text" presStyleLbl="node1" presStyleIdx="4" presStyleCnt="5">
        <dgm:presLayoutVars>
          <dgm:bulletEnabled val="1"/>
        </dgm:presLayoutVars>
      </dgm:prSet>
      <dgm:spPr/>
    </dgm:pt>
    <dgm:pt modelId="{D3649DF9-6D80-4EDD-8DF3-9C3EA48C0917}" type="pres">
      <dgm:prSet presAssocID="{1161B506-972D-43FE-BEDB-7A7591C67C93}" presName="FiveNodes_3_text" presStyleLbl="node1" presStyleIdx="4" presStyleCnt="5">
        <dgm:presLayoutVars>
          <dgm:bulletEnabled val="1"/>
        </dgm:presLayoutVars>
      </dgm:prSet>
      <dgm:spPr/>
    </dgm:pt>
    <dgm:pt modelId="{7A0238D7-5AE6-4A72-BF13-1332E914C2F3}" type="pres">
      <dgm:prSet presAssocID="{1161B506-972D-43FE-BEDB-7A7591C67C93}" presName="FiveNodes_4_text" presStyleLbl="node1" presStyleIdx="4" presStyleCnt="5">
        <dgm:presLayoutVars>
          <dgm:bulletEnabled val="1"/>
        </dgm:presLayoutVars>
      </dgm:prSet>
      <dgm:spPr/>
    </dgm:pt>
    <dgm:pt modelId="{013210FA-2473-4C62-A652-CF68FA919183}" type="pres">
      <dgm:prSet presAssocID="{1161B506-972D-43FE-BEDB-7A7591C67C93}" presName="FiveNodes_5_text" presStyleLbl="node1" presStyleIdx="4" presStyleCnt="5">
        <dgm:presLayoutVars>
          <dgm:bulletEnabled val="1"/>
        </dgm:presLayoutVars>
      </dgm:prSet>
      <dgm:spPr/>
    </dgm:pt>
  </dgm:ptLst>
  <dgm:cxnLst>
    <dgm:cxn modelId="{79B40910-D0BE-4B37-BCA3-A04C07B8409B}" type="presOf" srcId="{4F3A876B-B599-4FD0-BA61-BAE532BDFB09}" destId="{E6D55FB4-8593-43ED-B40A-0DF41FED973E}" srcOrd="1" destOrd="0" presId="urn:microsoft.com/office/officeart/2005/8/layout/vProcess5"/>
    <dgm:cxn modelId="{5A6BEC2B-4446-46A6-B814-F5A6337B5250}" srcId="{1161B506-972D-43FE-BEDB-7A7591C67C93}" destId="{48DEC71D-E4B5-4AC3-B741-B7FECFADB42F}" srcOrd="2" destOrd="0" parTransId="{4BE3A191-A506-44B2-926C-C71787E3D323}" sibTransId="{D8214BF8-425E-453C-88F4-AC66BD538782}"/>
    <dgm:cxn modelId="{60E8D434-2E51-4DF6-9887-E9CEE47ABE97}" type="presOf" srcId="{0E794461-9E6B-442E-8710-B97DA3F6F059}" destId="{FAEAE07E-9E5B-42B1-8209-6A7BCF1D89E8}" srcOrd="0" destOrd="0" presId="urn:microsoft.com/office/officeart/2005/8/layout/vProcess5"/>
    <dgm:cxn modelId="{369BC05B-22AE-4D05-ADBA-2AA2F99EA0B3}" type="presOf" srcId="{7E941F32-6995-45CD-9761-D11DC4420809}" destId="{CA3C6618-7FAC-4595-822E-AE9F84CFDF00}" srcOrd="0" destOrd="0" presId="urn:microsoft.com/office/officeart/2005/8/layout/vProcess5"/>
    <dgm:cxn modelId="{3331316C-6E45-48DE-8C63-F16C565C85D2}" type="presOf" srcId="{1161B506-972D-43FE-BEDB-7A7591C67C93}" destId="{481C8CBA-3B2C-4219-94AB-54FF58F1A99F}" srcOrd="0" destOrd="0" presId="urn:microsoft.com/office/officeart/2005/8/layout/vProcess5"/>
    <dgm:cxn modelId="{9FE3464C-7FA8-40DB-93CA-C5C941DB4520}" type="presOf" srcId="{30A9B9A9-91E0-42A1-A51F-1A8364C6E9CF}" destId="{013210FA-2473-4C62-A652-CF68FA919183}" srcOrd="1" destOrd="0" presId="urn:microsoft.com/office/officeart/2005/8/layout/vProcess5"/>
    <dgm:cxn modelId="{8E54EE51-3805-49B8-AD06-E241347366E3}" srcId="{1161B506-972D-43FE-BEDB-7A7591C67C93}" destId="{0E794461-9E6B-442E-8710-B97DA3F6F059}" srcOrd="3" destOrd="0" parTransId="{2E44D5B2-AC96-4CE5-94A2-FFA594E6E6DF}" sibTransId="{6067CBEB-469E-43DB-A5E3-D42C6990303D}"/>
    <dgm:cxn modelId="{91598153-74B8-4895-AB65-65A119145462}" type="presOf" srcId="{2D7041C0-5FA5-4AB4-B61E-C0374E7BFA62}" destId="{8E01C8C8-D2E4-468A-B35E-596B9DEE69C5}" srcOrd="0" destOrd="0" presId="urn:microsoft.com/office/officeart/2005/8/layout/vProcess5"/>
    <dgm:cxn modelId="{A974447D-9EA7-4ED4-9F80-B43E60B52908}" type="presOf" srcId="{D8214BF8-425E-453C-88F4-AC66BD538782}" destId="{E2CA68E9-8BEF-41A3-B4D3-9E10491BB76A}" srcOrd="0" destOrd="0" presId="urn:microsoft.com/office/officeart/2005/8/layout/vProcess5"/>
    <dgm:cxn modelId="{A5D3F88D-0175-433F-85B6-D3BBD7902BAD}" type="presOf" srcId="{7E941F32-6995-45CD-9761-D11DC4420809}" destId="{490B406D-B043-4FAF-ACD3-1C47049D28F5}" srcOrd="1" destOrd="0" presId="urn:microsoft.com/office/officeart/2005/8/layout/vProcess5"/>
    <dgm:cxn modelId="{8EEA499B-71A0-471B-8737-E30EB0B6CE1A}" type="presOf" srcId="{0E794461-9E6B-442E-8710-B97DA3F6F059}" destId="{7A0238D7-5AE6-4A72-BF13-1332E914C2F3}" srcOrd="1" destOrd="0" presId="urn:microsoft.com/office/officeart/2005/8/layout/vProcess5"/>
    <dgm:cxn modelId="{DBE6E1AA-064D-4C29-AA46-61E2E6D1E67D}" type="presOf" srcId="{30A9B9A9-91E0-42A1-A51F-1A8364C6E9CF}" destId="{CAE2C5B9-435C-4F45-8EF1-5D77CCB323F2}" srcOrd="0" destOrd="0" presId="urn:microsoft.com/office/officeart/2005/8/layout/vProcess5"/>
    <dgm:cxn modelId="{3ABDCFBD-E916-4EEE-945B-A76B19A6D521}" srcId="{1161B506-972D-43FE-BEDB-7A7591C67C93}" destId="{30A9B9A9-91E0-42A1-A51F-1A8364C6E9CF}" srcOrd="4" destOrd="0" parTransId="{ABCCC47E-8099-4319-9572-162702235326}" sibTransId="{66F15E11-F5AE-4A11-A56D-928FCA493206}"/>
    <dgm:cxn modelId="{26151BD5-BB6B-4DD9-8325-B64B4265F157}" srcId="{1161B506-972D-43FE-BEDB-7A7591C67C93}" destId="{7E941F32-6995-45CD-9761-D11DC4420809}" srcOrd="0" destOrd="0" parTransId="{60100EE9-3F07-4BFE-A07D-37A747F4C83D}" sibTransId="{2BEC1B55-163D-4A47-ADE1-2DD69DE52A98}"/>
    <dgm:cxn modelId="{29EAF6DE-D5A2-4E31-8F31-88AC6DC2BFFA}" type="presOf" srcId="{48DEC71D-E4B5-4AC3-B741-B7FECFADB42F}" destId="{3ADBD76A-2A32-414C-B46F-A09B6DC4ABAD}" srcOrd="0" destOrd="0" presId="urn:microsoft.com/office/officeart/2005/8/layout/vProcess5"/>
    <dgm:cxn modelId="{69C881E4-E5D8-44AB-898E-A82EC06436DA}" type="presOf" srcId="{4F3A876B-B599-4FD0-BA61-BAE532BDFB09}" destId="{4EE137CB-E67C-4457-A627-0FFB00A3D11E}" srcOrd="0" destOrd="0" presId="urn:microsoft.com/office/officeart/2005/8/layout/vProcess5"/>
    <dgm:cxn modelId="{5E9196ED-2C74-4FD8-AF20-B3288D68AF2D}" type="presOf" srcId="{2BEC1B55-163D-4A47-ADE1-2DD69DE52A98}" destId="{F932E07D-6B02-4F85-8439-618D0522F9DE}" srcOrd="0" destOrd="0" presId="urn:microsoft.com/office/officeart/2005/8/layout/vProcess5"/>
    <dgm:cxn modelId="{A84AA0F0-B677-46CB-BA7C-821E6D8192A2}" type="presOf" srcId="{6067CBEB-469E-43DB-A5E3-D42C6990303D}" destId="{852541D0-E22B-4A01-99A8-43EFB7A3A23E}" srcOrd="0" destOrd="0" presId="urn:microsoft.com/office/officeart/2005/8/layout/vProcess5"/>
    <dgm:cxn modelId="{426D05F1-C664-4879-82F4-552BB9488130}" type="presOf" srcId="{48DEC71D-E4B5-4AC3-B741-B7FECFADB42F}" destId="{D3649DF9-6D80-4EDD-8DF3-9C3EA48C0917}" srcOrd="1" destOrd="0" presId="urn:microsoft.com/office/officeart/2005/8/layout/vProcess5"/>
    <dgm:cxn modelId="{F4EC1EF7-A382-4CD4-93A9-F484820CED65}" srcId="{1161B506-972D-43FE-BEDB-7A7591C67C93}" destId="{4F3A876B-B599-4FD0-BA61-BAE532BDFB09}" srcOrd="1" destOrd="0" parTransId="{E8885243-39BF-42F3-AFA7-80204CBD4BA3}" sibTransId="{2D7041C0-5FA5-4AB4-B61E-C0374E7BFA62}"/>
    <dgm:cxn modelId="{31FC641E-5FB4-433E-9996-D3A6C129C5F9}" type="presParOf" srcId="{481C8CBA-3B2C-4219-94AB-54FF58F1A99F}" destId="{9FCC5F34-C5D6-4605-954F-AC5CF1628494}" srcOrd="0" destOrd="0" presId="urn:microsoft.com/office/officeart/2005/8/layout/vProcess5"/>
    <dgm:cxn modelId="{B47E67C7-8BF6-4AA8-B897-8EE95A11688B}" type="presParOf" srcId="{481C8CBA-3B2C-4219-94AB-54FF58F1A99F}" destId="{CA3C6618-7FAC-4595-822E-AE9F84CFDF00}" srcOrd="1" destOrd="0" presId="urn:microsoft.com/office/officeart/2005/8/layout/vProcess5"/>
    <dgm:cxn modelId="{A435D51F-9098-42AF-8A55-F7D73DA8270F}" type="presParOf" srcId="{481C8CBA-3B2C-4219-94AB-54FF58F1A99F}" destId="{4EE137CB-E67C-4457-A627-0FFB00A3D11E}" srcOrd="2" destOrd="0" presId="urn:microsoft.com/office/officeart/2005/8/layout/vProcess5"/>
    <dgm:cxn modelId="{9531A5C3-B5A5-4CB3-AAC3-FA21B161872F}" type="presParOf" srcId="{481C8CBA-3B2C-4219-94AB-54FF58F1A99F}" destId="{3ADBD76A-2A32-414C-B46F-A09B6DC4ABAD}" srcOrd="3" destOrd="0" presId="urn:microsoft.com/office/officeart/2005/8/layout/vProcess5"/>
    <dgm:cxn modelId="{FC2AF1FB-78CC-4978-885B-88C842D92D59}" type="presParOf" srcId="{481C8CBA-3B2C-4219-94AB-54FF58F1A99F}" destId="{FAEAE07E-9E5B-42B1-8209-6A7BCF1D89E8}" srcOrd="4" destOrd="0" presId="urn:microsoft.com/office/officeart/2005/8/layout/vProcess5"/>
    <dgm:cxn modelId="{FB69485A-97E2-41D6-940C-D3513CE91D3E}" type="presParOf" srcId="{481C8CBA-3B2C-4219-94AB-54FF58F1A99F}" destId="{CAE2C5B9-435C-4F45-8EF1-5D77CCB323F2}" srcOrd="5" destOrd="0" presId="urn:microsoft.com/office/officeart/2005/8/layout/vProcess5"/>
    <dgm:cxn modelId="{C8CF2C0D-B85E-4304-914D-0510ED8105B6}" type="presParOf" srcId="{481C8CBA-3B2C-4219-94AB-54FF58F1A99F}" destId="{F932E07D-6B02-4F85-8439-618D0522F9DE}" srcOrd="6" destOrd="0" presId="urn:microsoft.com/office/officeart/2005/8/layout/vProcess5"/>
    <dgm:cxn modelId="{73CC25D5-9334-4DA5-ACAE-0297304B47A1}" type="presParOf" srcId="{481C8CBA-3B2C-4219-94AB-54FF58F1A99F}" destId="{8E01C8C8-D2E4-468A-B35E-596B9DEE69C5}" srcOrd="7" destOrd="0" presId="urn:microsoft.com/office/officeart/2005/8/layout/vProcess5"/>
    <dgm:cxn modelId="{DAD09C90-EC24-4381-AA7B-0F3F680ACA0D}" type="presParOf" srcId="{481C8CBA-3B2C-4219-94AB-54FF58F1A99F}" destId="{E2CA68E9-8BEF-41A3-B4D3-9E10491BB76A}" srcOrd="8" destOrd="0" presId="urn:microsoft.com/office/officeart/2005/8/layout/vProcess5"/>
    <dgm:cxn modelId="{FCF6EAC8-763F-4910-8769-3A224D6E8DAE}" type="presParOf" srcId="{481C8CBA-3B2C-4219-94AB-54FF58F1A99F}" destId="{852541D0-E22B-4A01-99A8-43EFB7A3A23E}" srcOrd="9" destOrd="0" presId="urn:microsoft.com/office/officeart/2005/8/layout/vProcess5"/>
    <dgm:cxn modelId="{7B053D0B-9813-4784-B62B-307793E75FB0}" type="presParOf" srcId="{481C8CBA-3B2C-4219-94AB-54FF58F1A99F}" destId="{490B406D-B043-4FAF-ACD3-1C47049D28F5}" srcOrd="10" destOrd="0" presId="urn:microsoft.com/office/officeart/2005/8/layout/vProcess5"/>
    <dgm:cxn modelId="{9CBFDF34-2320-475B-9468-B7E4C5CF90A4}" type="presParOf" srcId="{481C8CBA-3B2C-4219-94AB-54FF58F1A99F}" destId="{E6D55FB4-8593-43ED-B40A-0DF41FED973E}" srcOrd="11" destOrd="0" presId="urn:microsoft.com/office/officeart/2005/8/layout/vProcess5"/>
    <dgm:cxn modelId="{FD7F2C6D-C49E-45B3-B7FB-E5FA5A09F4D0}" type="presParOf" srcId="{481C8CBA-3B2C-4219-94AB-54FF58F1A99F}" destId="{D3649DF9-6D80-4EDD-8DF3-9C3EA48C0917}" srcOrd="12" destOrd="0" presId="urn:microsoft.com/office/officeart/2005/8/layout/vProcess5"/>
    <dgm:cxn modelId="{A1E91316-28B3-4087-A15D-A673C55B8817}" type="presParOf" srcId="{481C8CBA-3B2C-4219-94AB-54FF58F1A99F}" destId="{7A0238D7-5AE6-4A72-BF13-1332E914C2F3}" srcOrd="13" destOrd="0" presId="urn:microsoft.com/office/officeart/2005/8/layout/vProcess5"/>
    <dgm:cxn modelId="{A5BE65AB-AD95-40EA-A330-A3C05B38D798}" type="presParOf" srcId="{481C8CBA-3B2C-4219-94AB-54FF58F1A99F}" destId="{013210FA-2473-4C62-A652-CF68FA919183}"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3E93-B6EF-4596-82AA-8ED3880CE1CD}">
      <dsp:nvSpPr>
        <dsp:cNvPr id="0" name=""/>
        <dsp:cNvSpPr/>
      </dsp:nvSpPr>
      <dsp:spPr>
        <a:xfrm>
          <a:off x="0" y="1132177"/>
          <a:ext cx="1532133" cy="214498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51" tIns="330200" rIns="119451" bIns="330200" numCol="1" spcCol="1270" anchor="t" anchorCtr="0">
          <a:noAutofit/>
        </a:bodyPr>
        <a:lstStyle/>
        <a:p>
          <a:pPr marL="0" lvl="0" indent="0" algn="l" defTabSz="488950">
            <a:lnSpc>
              <a:spcPct val="90000"/>
            </a:lnSpc>
            <a:spcBef>
              <a:spcPct val="0"/>
            </a:spcBef>
            <a:spcAft>
              <a:spcPct val="35000"/>
            </a:spcAft>
            <a:buNone/>
          </a:pPr>
          <a:r>
            <a:rPr lang="en-US" sz="1100" kern="1200"/>
            <a:t>Complete it.</a:t>
          </a:r>
        </a:p>
      </dsp:txBody>
      <dsp:txXfrm>
        <a:off x="0" y="1947272"/>
        <a:ext cx="1532133" cy="1286991"/>
      </dsp:txXfrm>
    </dsp:sp>
    <dsp:sp modelId="{A70B5544-5F9F-4543-B394-AA12A26C2149}">
      <dsp:nvSpPr>
        <dsp:cNvPr id="0" name=""/>
        <dsp:cNvSpPr/>
      </dsp:nvSpPr>
      <dsp:spPr>
        <a:xfrm>
          <a:off x="444318" y="1346676"/>
          <a:ext cx="643495" cy="64349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9" tIns="12700" rIns="50169" bIns="12700" numCol="1" spcCol="1270" anchor="ctr" anchorCtr="0">
          <a:noAutofit/>
        </a:bodyPr>
        <a:lstStyle/>
        <a:p>
          <a:pPr marL="0" lvl="0" indent="0" algn="ctr" defTabSz="1333500">
            <a:lnSpc>
              <a:spcPct val="90000"/>
            </a:lnSpc>
            <a:spcBef>
              <a:spcPct val="0"/>
            </a:spcBef>
            <a:spcAft>
              <a:spcPct val="35000"/>
            </a:spcAft>
            <a:buNone/>
          </a:pPr>
          <a:r>
            <a:rPr lang="en-US" sz="3000" kern="1200"/>
            <a:t>1</a:t>
          </a:r>
        </a:p>
      </dsp:txBody>
      <dsp:txXfrm>
        <a:off x="538556" y="1440914"/>
        <a:ext cx="455019" cy="455019"/>
      </dsp:txXfrm>
    </dsp:sp>
    <dsp:sp modelId="{3079186A-6CDC-4BCE-9412-CA13C99D71D3}">
      <dsp:nvSpPr>
        <dsp:cNvPr id="0" name=""/>
        <dsp:cNvSpPr/>
      </dsp:nvSpPr>
      <dsp:spPr>
        <a:xfrm>
          <a:off x="0" y="3277092"/>
          <a:ext cx="1532133"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A0CFA-2CCA-4C87-BDE7-F3EC40822F43}">
      <dsp:nvSpPr>
        <dsp:cNvPr id="0" name=""/>
        <dsp:cNvSpPr/>
      </dsp:nvSpPr>
      <dsp:spPr>
        <a:xfrm>
          <a:off x="1685346" y="1132177"/>
          <a:ext cx="1532133" cy="214498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51" tIns="330200" rIns="119451" bIns="330200" numCol="1" spcCol="1270" anchor="t" anchorCtr="0">
          <a:noAutofit/>
        </a:bodyPr>
        <a:lstStyle/>
        <a:p>
          <a:pPr marL="0" lvl="0" indent="0" algn="l" defTabSz="488950">
            <a:lnSpc>
              <a:spcPct val="90000"/>
            </a:lnSpc>
            <a:spcBef>
              <a:spcPct val="0"/>
            </a:spcBef>
            <a:spcAft>
              <a:spcPct val="35000"/>
            </a:spcAft>
            <a:buNone/>
          </a:pPr>
          <a:r>
            <a:rPr lang="en-US" sz="1100" kern="1200"/>
            <a:t>File Save With Changes to your computer</a:t>
          </a:r>
        </a:p>
        <a:p>
          <a:pPr marL="57150" lvl="1" indent="-57150" algn="l" defTabSz="400050">
            <a:lnSpc>
              <a:spcPct val="90000"/>
            </a:lnSpc>
            <a:spcBef>
              <a:spcPct val="0"/>
            </a:spcBef>
            <a:spcAft>
              <a:spcPct val="15000"/>
            </a:spcAft>
            <a:buChar char="•"/>
          </a:pPr>
          <a:r>
            <a:rPr lang="en-US" sz="900" kern="1200"/>
            <a:t>Last NameFirstName 022026</a:t>
          </a:r>
        </a:p>
      </dsp:txBody>
      <dsp:txXfrm>
        <a:off x="1685346" y="1947272"/>
        <a:ext cx="1532133" cy="1286991"/>
      </dsp:txXfrm>
    </dsp:sp>
    <dsp:sp modelId="{9954A823-305C-49DC-A158-366C49D75CAA}">
      <dsp:nvSpPr>
        <dsp:cNvPr id="0" name=""/>
        <dsp:cNvSpPr/>
      </dsp:nvSpPr>
      <dsp:spPr>
        <a:xfrm>
          <a:off x="2129665" y="1346676"/>
          <a:ext cx="643495" cy="64349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9" tIns="12700" rIns="50169" bIns="12700" numCol="1" spcCol="1270" anchor="ctr" anchorCtr="0">
          <a:noAutofit/>
        </a:bodyPr>
        <a:lstStyle/>
        <a:p>
          <a:pPr marL="0" lvl="0" indent="0" algn="ctr" defTabSz="1333500">
            <a:lnSpc>
              <a:spcPct val="90000"/>
            </a:lnSpc>
            <a:spcBef>
              <a:spcPct val="0"/>
            </a:spcBef>
            <a:spcAft>
              <a:spcPct val="35000"/>
            </a:spcAft>
            <a:buNone/>
          </a:pPr>
          <a:r>
            <a:rPr lang="en-US" sz="3000" kern="1200"/>
            <a:t>2</a:t>
          </a:r>
        </a:p>
      </dsp:txBody>
      <dsp:txXfrm>
        <a:off x="2223903" y="1440914"/>
        <a:ext cx="455019" cy="455019"/>
      </dsp:txXfrm>
    </dsp:sp>
    <dsp:sp modelId="{BB737E9F-CA35-4236-96C8-579CB3319F5F}">
      <dsp:nvSpPr>
        <dsp:cNvPr id="0" name=""/>
        <dsp:cNvSpPr/>
      </dsp:nvSpPr>
      <dsp:spPr>
        <a:xfrm>
          <a:off x="1685346" y="3277092"/>
          <a:ext cx="1532133"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3438FE-158E-4970-AF8E-B17F9B19C98E}">
      <dsp:nvSpPr>
        <dsp:cNvPr id="0" name=""/>
        <dsp:cNvSpPr/>
      </dsp:nvSpPr>
      <dsp:spPr>
        <a:xfrm>
          <a:off x="3370692" y="1132177"/>
          <a:ext cx="1532133" cy="214498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51" tIns="330200" rIns="119451" bIns="330200" numCol="1" spcCol="1270" anchor="t" anchorCtr="0">
          <a:noAutofit/>
        </a:bodyPr>
        <a:lstStyle/>
        <a:p>
          <a:pPr marL="0" lvl="0" indent="0" algn="l" defTabSz="488950">
            <a:lnSpc>
              <a:spcPct val="90000"/>
            </a:lnSpc>
            <a:spcBef>
              <a:spcPct val="0"/>
            </a:spcBef>
            <a:spcAft>
              <a:spcPct val="35000"/>
            </a:spcAft>
            <a:buNone/>
          </a:pPr>
          <a:r>
            <a:rPr lang="en-US" sz="1100" kern="1200"/>
            <a:t>Upload it to NeoEd Perform by March 6 via the ‘Upload Document’ tool</a:t>
          </a:r>
        </a:p>
      </dsp:txBody>
      <dsp:txXfrm>
        <a:off x="3370692" y="1947272"/>
        <a:ext cx="1532133" cy="1286991"/>
      </dsp:txXfrm>
    </dsp:sp>
    <dsp:sp modelId="{14AA121A-4452-410D-9761-EB7EE35C9068}">
      <dsp:nvSpPr>
        <dsp:cNvPr id="0" name=""/>
        <dsp:cNvSpPr/>
      </dsp:nvSpPr>
      <dsp:spPr>
        <a:xfrm>
          <a:off x="3815011" y="1346676"/>
          <a:ext cx="643495" cy="64349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9" tIns="12700" rIns="50169" bIns="12700" numCol="1" spcCol="1270" anchor="ctr" anchorCtr="0">
          <a:noAutofit/>
        </a:bodyPr>
        <a:lstStyle/>
        <a:p>
          <a:pPr marL="0" lvl="0" indent="0" algn="ctr" defTabSz="1333500">
            <a:lnSpc>
              <a:spcPct val="90000"/>
            </a:lnSpc>
            <a:spcBef>
              <a:spcPct val="0"/>
            </a:spcBef>
            <a:spcAft>
              <a:spcPct val="35000"/>
            </a:spcAft>
            <a:buNone/>
          </a:pPr>
          <a:r>
            <a:rPr lang="en-US" sz="3000" kern="1200"/>
            <a:t>3</a:t>
          </a:r>
        </a:p>
      </dsp:txBody>
      <dsp:txXfrm>
        <a:off x="3909249" y="1440914"/>
        <a:ext cx="455019" cy="455019"/>
      </dsp:txXfrm>
    </dsp:sp>
    <dsp:sp modelId="{4E75AE69-EB8F-4F7F-A1D1-D97F5A5FE020}">
      <dsp:nvSpPr>
        <dsp:cNvPr id="0" name=""/>
        <dsp:cNvSpPr/>
      </dsp:nvSpPr>
      <dsp:spPr>
        <a:xfrm>
          <a:off x="3370692" y="3277092"/>
          <a:ext cx="1532133"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174A1-E39A-44F1-A016-815379E8B900}">
      <dsp:nvSpPr>
        <dsp:cNvPr id="0" name=""/>
        <dsp:cNvSpPr/>
      </dsp:nvSpPr>
      <dsp:spPr>
        <a:xfrm>
          <a:off x="0" y="24727"/>
          <a:ext cx="6320241" cy="7818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MyGadsdenState&gt;Departments</a:t>
          </a:r>
          <a:endParaRPr lang="en-US" sz="1800" kern="1200" dirty="0"/>
        </a:p>
      </dsp:txBody>
      <dsp:txXfrm>
        <a:off x="38167" y="62894"/>
        <a:ext cx="6243907" cy="705518"/>
      </dsp:txXfrm>
    </dsp:sp>
    <dsp:sp modelId="{26ADDFCB-C1E9-44B1-ACAF-60B4987A2E7A}">
      <dsp:nvSpPr>
        <dsp:cNvPr id="0" name=""/>
        <dsp:cNvSpPr/>
      </dsp:nvSpPr>
      <dsp:spPr>
        <a:xfrm>
          <a:off x="0" y="858419"/>
          <a:ext cx="6320241" cy="7818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HumanResources&gt;Performance Evaluations&gt;</a:t>
          </a:r>
          <a:endParaRPr lang="en-US" sz="1800" kern="1200" dirty="0"/>
        </a:p>
      </dsp:txBody>
      <dsp:txXfrm>
        <a:off x="38167" y="896586"/>
        <a:ext cx="6243907" cy="705518"/>
      </dsp:txXfrm>
    </dsp:sp>
    <dsp:sp modelId="{8636606D-834B-4C98-9665-25B8C43A8E7A}">
      <dsp:nvSpPr>
        <dsp:cNvPr id="0" name=""/>
        <dsp:cNvSpPr/>
      </dsp:nvSpPr>
      <dsp:spPr>
        <a:xfrm>
          <a:off x="0" y="1692112"/>
          <a:ext cx="6320241" cy="7818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Job Descriptions</a:t>
          </a:r>
          <a:endParaRPr lang="en-US" sz="1800" kern="1200" dirty="0"/>
        </a:p>
      </dsp:txBody>
      <dsp:txXfrm>
        <a:off x="38167" y="1730279"/>
        <a:ext cx="6243907" cy="705518"/>
      </dsp:txXfrm>
    </dsp:sp>
    <dsp:sp modelId="{E7C49B08-17B0-412C-B24E-0AB11EE89AE8}">
      <dsp:nvSpPr>
        <dsp:cNvPr id="0" name=""/>
        <dsp:cNvSpPr/>
      </dsp:nvSpPr>
      <dsp:spPr>
        <a:xfrm>
          <a:off x="0" y="2525804"/>
          <a:ext cx="6320241" cy="7818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dirty="0"/>
            <a:t>Search</a:t>
          </a:r>
        </a:p>
      </dsp:txBody>
      <dsp:txXfrm>
        <a:off x="38167" y="2563971"/>
        <a:ext cx="6243907" cy="705518"/>
      </dsp:txXfrm>
    </dsp:sp>
    <dsp:sp modelId="{E9C7D791-2226-45ED-AF36-0F3E5F80AF55}">
      <dsp:nvSpPr>
        <dsp:cNvPr id="0" name=""/>
        <dsp:cNvSpPr/>
      </dsp:nvSpPr>
      <dsp:spPr>
        <a:xfrm>
          <a:off x="0" y="3359497"/>
          <a:ext cx="6320241" cy="7818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Upload it to NeoEd Perform by 3/6 via the ‘Upload Document’ tool</a:t>
          </a:r>
          <a:endParaRPr lang="en-US" sz="1800" kern="1200" dirty="0"/>
        </a:p>
      </dsp:txBody>
      <dsp:txXfrm>
        <a:off x="38167" y="3397664"/>
        <a:ext cx="6243907" cy="705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FC5F4-5890-4410-B17F-5F136CE487A7}">
      <dsp:nvSpPr>
        <dsp:cNvPr id="0" name=""/>
        <dsp:cNvSpPr/>
      </dsp:nvSpPr>
      <dsp:spPr>
        <a:xfrm>
          <a:off x="0" y="3254"/>
          <a:ext cx="6320241" cy="6932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6B93A5-DF18-46D4-ABF5-C15C3398F4E2}">
      <dsp:nvSpPr>
        <dsp:cNvPr id="0" name=""/>
        <dsp:cNvSpPr/>
      </dsp:nvSpPr>
      <dsp:spPr>
        <a:xfrm>
          <a:off x="209711" y="159238"/>
          <a:ext cx="381293" cy="3812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91D73-DBDE-4CD3-B65F-ABB0FCE0F1A4}">
      <dsp:nvSpPr>
        <dsp:cNvPr id="0" name=""/>
        <dsp:cNvSpPr/>
      </dsp:nvSpPr>
      <dsp:spPr>
        <a:xfrm>
          <a:off x="800716" y="3254"/>
          <a:ext cx="5519524" cy="69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370" tIns="73370" rIns="73370" bIns="73370" numCol="1" spcCol="1270" anchor="ctr" anchorCtr="0">
          <a:noAutofit/>
        </a:bodyPr>
        <a:lstStyle/>
        <a:p>
          <a:pPr marL="0" lvl="0" indent="0" algn="l" defTabSz="755650">
            <a:lnSpc>
              <a:spcPct val="100000"/>
            </a:lnSpc>
            <a:spcBef>
              <a:spcPct val="0"/>
            </a:spcBef>
            <a:spcAft>
              <a:spcPct val="35000"/>
            </a:spcAft>
            <a:buNone/>
          </a:pPr>
          <a:r>
            <a:rPr lang="en-US" sz="1700" kern="1200"/>
            <a:t>Section I – PD Activities from last year</a:t>
          </a:r>
        </a:p>
      </dsp:txBody>
      <dsp:txXfrm>
        <a:off x="800716" y="3254"/>
        <a:ext cx="5519524" cy="693261"/>
      </dsp:txXfrm>
    </dsp:sp>
    <dsp:sp modelId="{965A14D6-0C65-4896-9DA5-2F87E3D9C9BB}">
      <dsp:nvSpPr>
        <dsp:cNvPr id="0" name=""/>
        <dsp:cNvSpPr/>
      </dsp:nvSpPr>
      <dsp:spPr>
        <a:xfrm>
          <a:off x="0" y="869831"/>
          <a:ext cx="6320241" cy="6932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A35769-4B65-4A9A-8FD8-EA059FA92351}">
      <dsp:nvSpPr>
        <dsp:cNvPr id="0" name=""/>
        <dsp:cNvSpPr/>
      </dsp:nvSpPr>
      <dsp:spPr>
        <a:xfrm>
          <a:off x="209711" y="1025815"/>
          <a:ext cx="381293" cy="3812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60EA6-58F9-4673-ABDB-11B6125C1C10}">
      <dsp:nvSpPr>
        <dsp:cNvPr id="0" name=""/>
        <dsp:cNvSpPr/>
      </dsp:nvSpPr>
      <dsp:spPr>
        <a:xfrm>
          <a:off x="800716" y="869831"/>
          <a:ext cx="5519524" cy="69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370" tIns="73370" rIns="73370" bIns="73370" numCol="1" spcCol="1270" anchor="ctr" anchorCtr="0">
          <a:noAutofit/>
        </a:bodyPr>
        <a:lstStyle/>
        <a:p>
          <a:pPr marL="0" lvl="0" indent="0" algn="l" defTabSz="755650">
            <a:lnSpc>
              <a:spcPct val="100000"/>
            </a:lnSpc>
            <a:spcBef>
              <a:spcPct val="0"/>
            </a:spcBef>
            <a:spcAft>
              <a:spcPct val="35000"/>
            </a:spcAft>
            <a:buNone/>
          </a:pPr>
          <a:r>
            <a:rPr lang="en-US" sz="1700" kern="1200"/>
            <a:t>Section II – Assessment of Previous Year’s Goals</a:t>
          </a:r>
        </a:p>
      </dsp:txBody>
      <dsp:txXfrm>
        <a:off x="800716" y="869831"/>
        <a:ext cx="5519524" cy="693261"/>
      </dsp:txXfrm>
    </dsp:sp>
    <dsp:sp modelId="{4BAEF8AC-D49B-4116-8106-4E2EC5097D6C}">
      <dsp:nvSpPr>
        <dsp:cNvPr id="0" name=""/>
        <dsp:cNvSpPr/>
      </dsp:nvSpPr>
      <dsp:spPr>
        <a:xfrm>
          <a:off x="0" y="1736407"/>
          <a:ext cx="6320241" cy="6932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FCCE9-B72E-412D-B76F-1DA4592BCE29}">
      <dsp:nvSpPr>
        <dsp:cNvPr id="0" name=""/>
        <dsp:cNvSpPr/>
      </dsp:nvSpPr>
      <dsp:spPr>
        <a:xfrm>
          <a:off x="209711" y="1892391"/>
          <a:ext cx="381293" cy="3812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E77CB-ECB5-4F06-BC59-D5139CAB760B}">
      <dsp:nvSpPr>
        <dsp:cNvPr id="0" name=""/>
        <dsp:cNvSpPr/>
      </dsp:nvSpPr>
      <dsp:spPr>
        <a:xfrm>
          <a:off x="800716" y="1736407"/>
          <a:ext cx="5519524" cy="69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370" tIns="73370" rIns="73370" bIns="73370" numCol="1" spcCol="1270" anchor="ctr" anchorCtr="0">
          <a:noAutofit/>
        </a:bodyPr>
        <a:lstStyle/>
        <a:p>
          <a:pPr marL="0" lvl="0" indent="0" algn="l" defTabSz="755650">
            <a:lnSpc>
              <a:spcPct val="100000"/>
            </a:lnSpc>
            <a:spcBef>
              <a:spcPct val="0"/>
            </a:spcBef>
            <a:spcAft>
              <a:spcPct val="35000"/>
            </a:spcAft>
            <a:buNone/>
          </a:pPr>
          <a:r>
            <a:rPr lang="en-US" sz="1700" kern="1200"/>
            <a:t>Section III – PD Plan / Goals for next year</a:t>
          </a:r>
        </a:p>
      </dsp:txBody>
      <dsp:txXfrm>
        <a:off x="800716" y="1736407"/>
        <a:ext cx="5519524" cy="693261"/>
      </dsp:txXfrm>
    </dsp:sp>
    <dsp:sp modelId="{05D289F4-4F7E-43FC-A253-E7EFF58180DB}">
      <dsp:nvSpPr>
        <dsp:cNvPr id="0" name=""/>
        <dsp:cNvSpPr/>
      </dsp:nvSpPr>
      <dsp:spPr>
        <a:xfrm>
          <a:off x="0" y="2602984"/>
          <a:ext cx="6320241" cy="6932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7EF3D1-4448-4367-8DA7-B991F0919121}">
      <dsp:nvSpPr>
        <dsp:cNvPr id="0" name=""/>
        <dsp:cNvSpPr/>
      </dsp:nvSpPr>
      <dsp:spPr>
        <a:xfrm>
          <a:off x="209711" y="2758968"/>
          <a:ext cx="381293" cy="3812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9F3BE-5ADF-4F3B-A943-EBACF3D5EE14}">
      <dsp:nvSpPr>
        <dsp:cNvPr id="0" name=""/>
        <dsp:cNvSpPr/>
      </dsp:nvSpPr>
      <dsp:spPr>
        <a:xfrm>
          <a:off x="800716" y="2602984"/>
          <a:ext cx="5519524" cy="69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370" tIns="73370" rIns="73370" bIns="73370" numCol="1" spcCol="1270" anchor="ctr" anchorCtr="0">
          <a:noAutofit/>
        </a:bodyPr>
        <a:lstStyle/>
        <a:p>
          <a:pPr marL="0" lvl="0" indent="0" algn="l" defTabSz="755650">
            <a:lnSpc>
              <a:spcPct val="100000"/>
            </a:lnSpc>
            <a:spcBef>
              <a:spcPct val="0"/>
            </a:spcBef>
            <a:spcAft>
              <a:spcPct val="35000"/>
            </a:spcAft>
            <a:buNone/>
          </a:pPr>
          <a:r>
            <a:rPr lang="en-US" sz="1700" kern="1200" dirty="0"/>
            <a:t>Sign / Date  - May be filled in or digitally signed</a:t>
          </a:r>
        </a:p>
      </dsp:txBody>
      <dsp:txXfrm>
        <a:off x="800716" y="2602984"/>
        <a:ext cx="5519524" cy="693261"/>
      </dsp:txXfrm>
    </dsp:sp>
    <dsp:sp modelId="{CDFCBAE4-994A-482A-BE59-FD578F8999A1}">
      <dsp:nvSpPr>
        <dsp:cNvPr id="0" name=""/>
        <dsp:cNvSpPr/>
      </dsp:nvSpPr>
      <dsp:spPr>
        <a:xfrm>
          <a:off x="0" y="3469561"/>
          <a:ext cx="6320241" cy="6932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8ABB35-42E5-46A3-AEFC-C05803E1A5B2}">
      <dsp:nvSpPr>
        <dsp:cNvPr id="0" name=""/>
        <dsp:cNvSpPr/>
      </dsp:nvSpPr>
      <dsp:spPr>
        <a:xfrm>
          <a:off x="209711" y="3625544"/>
          <a:ext cx="381293" cy="3812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387C7-8AC4-41BB-AA9A-AFB6653F886D}">
      <dsp:nvSpPr>
        <dsp:cNvPr id="0" name=""/>
        <dsp:cNvSpPr/>
      </dsp:nvSpPr>
      <dsp:spPr>
        <a:xfrm>
          <a:off x="800716" y="3469561"/>
          <a:ext cx="5519524" cy="69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370" tIns="73370" rIns="73370" bIns="73370" numCol="1" spcCol="1270" anchor="ctr" anchorCtr="0">
          <a:noAutofit/>
        </a:bodyPr>
        <a:lstStyle/>
        <a:p>
          <a:pPr marL="0" lvl="0" indent="0" algn="l" defTabSz="755650">
            <a:lnSpc>
              <a:spcPct val="100000"/>
            </a:lnSpc>
            <a:spcBef>
              <a:spcPct val="0"/>
            </a:spcBef>
            <a:spcAft>
              <a:spcPct val="35000"/>
            </a:spcAft>
            <a:buNone/>
          </a:pPr>
          <a:r>
            <a:rPr lang="en-US" sz="1700" kern="1200" dirty="0"/>
            <a:t>Upload it to </a:t>
          </a:r>
          <a:r>
            <a:rPr lang="en-US" sz="1700" kern="1200" dirty="0" err="1"/>
            <a:t>NeoEd</a:t>
          </a:r>
          <a:r>
            <a:rPr lang="en-US" sz="1700" kern="1200" dirty="0"/>
            <a:t> Perform by 3/6 via the ‘Upload Document’ tool</a:t>
          </a:r>
        </a:p>
      </dsp:txBody>
      <dsp:txXfrm>
        <a:off x="800716" y="3469561"/>
        <a:ext cx="5519524" cy="693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19E04-068C-4BCE-905F-9510B33667D4}">
      <dsp:nvSpPr>
        <dsp:cNvPr id="0" name=""/>
        <dsp:cNvSpPr/>
      </dsp:nvSpPr>
      <dsp:spPr>
        <a:xfrm>
          <a:off x="1320" y="0"/>
          <a:ext cx="5151313" cy="373379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1616" tIns="330200" rIns="401616" bIns="330200" numCol="1" spcCol="1270" anchor="t" anchorCtr="0">
          <a:noAutofit/>
        </a:bodyPr>
        <a:lstStyle/>
        <a:p>
          <a:pPr marL="0" lvl="0" indent="0" algn="l" defTabSz="1155700">
            <a:lnSpc>
              <a:spcPct val="90000"/>
            </a:lnSpc>
            <a:spcBef>
              <a:spcPct val="0"/>
            </a:spcBef>
            <a:spcAft>
              <a:spcPct val="35000"/>
            </a:spcAft>
            <a:buNone/>
          </a:pPr>
          <a:r>
            <a:rPr lang="en-US" sz="2600" kern="1200"/>
            <a:t>Once your supervisor has completed the ACCS rating tool in NeoEd Perform, you will receive a notification</a:t>
          </a:r>
        </a:p>
      </dsp:txBody>
      <dsp:txXfrm>
        <a:off x="1320" y="1418843"/>
        <a:ext cx="5151313" cy="2240279"/>
      </dsp:txXfrm>
    </dsp:sp>
    <dsp:sp modelId="{4817B5EF-CEC0-45F3-B3C4-220336D4EF24}">
      <dsp:nvSpPr>
        <dsp:cNvPr id="0" name=""/>
        <dsp:cNvSpPr/>
      </dsp:nvSpPr>
      <dsp:spPr>
        <a:xfrm>
          <a:off x="2016907" y="373379"/>
          <a:ext cx="1120139" cy="1120139"/>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30" tIns="12700" rIns="873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180948" y="537420"/>
        <a:ext cx="792057" cy="792057"/>
      </dsp:txXfrm>
    </dsp:sp>
    <dsp:sp modelId="{4007AAA8-3D06-4A02-97C3-796137C78E65}">
      <dsp:nvSpPr>
        <dsp:cNvPr id="0" name=""/>
        <dsp:cNvSpPr/>
      </dsp:nvSpPr>
      <dsp:spPr>
        <a:xfrm>
          <a:off x="1320" y="3733727"/>
          <a:ext cx="5151313" cy="72"/>
        </a:xfrm>
        <a:prstGeom prst="rect">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04FE0-25CD-49C3-83C0-D592FF11A780}">
      <dsp:nvSpPr>
        <dsp:cNvPr id="0" name=""/>
        <dsp:cNvSpPr/>
      </dsp:nvSpPr>
      <dsp:spPr>
        <a:xfrm>
          <a:off x="5667765" y="0"/>
          <a:ext cx="5151313" cy="3733799"/>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1616" tIns="330200" rIns="401616" bIns="330200" numCol="1" spcCol="1270" anchor="t" anchorCtr="0">
          <a:noAutofit/>
        </a:bodyPr>
        <a:lstStyle/>
        <a:p>
          <a:pPr marL="0" lvl="0" indent="0" algn="l" defTabSz="1155700">
            <a:lnSpc>
              <a:spcPct val="90000"/>
            </a:lnSpc>
            <a:spcBef>
              <a:spcPct val="0"/>
            </a:spcBef>
            <a:spcAft>
              <a:spcPct val="35000"/>
            </a:spcAft>
            <a:buNone/>
          </a:pPr>
          <a:r>
            <a:rPr lang="en-US" sz="2600" kern="1200"/>
            <a:t>You will log back into NeoEd Perform to view your rating</a:t>
          </a:r>
        </a:p>
        <a:p>
          <a:pPr marL="228600" lvl="1" indent="-228600" algn="l" defTabSz="889000">
            <a:lnSpc>
              <a:spcPct val="90000"/>
            </a:lnSpc>
            <a:spcBef>
              <a:spcPct val="0"/>
            </a:spcBef>
            <a:spcAft>
              <a:spcPct val="15000"/>
            </a:spcAft>
            <a:buChar char="•"/>
          </a:pPr>
          <a:r>
            <a:rPr lang="en-US" sz="2000" kern="1200"/>
            <a:t>Acknowledge</a:t>
          </a:r>
        </a:p>
        <a:p>
          <a:pPr marL="228600" lvl="1" indent="-228600" algn="l" defTabSz="889000">
            <a:lnSpc>
              <a:spcPct val="90000"/>
            </a:lnSpc>
            <a:spcBef>
              <a:spcPct val="0"/>
            </a:spcBef>
            <a:spcAft>
              <a:spcPct val="15000"/>
            </a:spcAft>
            <a:buChar char="•"/>
          </a:pPr>
          <a:r>
            <a:rPr lang="en-US" sz="2000" kern="1200"/>
            <a:t>Refuse to Sign</a:t>
          </a:r>
        </a:p>
      </dsp:txBody>
      <dsp:txXfrm>
        <a:off x="5667765" y="1418843"/>
        <a:ext cx="5151313" cy="2240279"/>
      </dsp:txXfrm>
    </dsp:sp>
    <dsp:sp modelId="{23F35492-AF95-4786-90D7-BF262CA31F18}">
      <dsp:nvSpPr>
        <dsp:cNvPr id="0" name=""/>
        <dsp:cNvSpPr/>
      </dsp:nvSpPr>
      <dsp:spPr>
        <a:xfrm>
          <a:off x="7683352" y="373379"/>
          <a:ext cx="1120139" cy="1120139"/>
        </a:xfrm>
        <a:prstGeom prst="ellips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30" tIns="12700" rIns="873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847393" y="537420"/>
        <a:ext cx="792057" cy="792057"/>
      </dsp:txXfrm>
    </dsp:sp>
    <dsp:sp modelId="{C2B95F12-72E6-42AB-865B-DD95A59BC4CB}">
      <dsp:nvSpPr>
        <dsp:cNvPr id="0" name=""/>
        <dsp:cNvSpPr/>
      </dsp:nvSpPr>
      <dsp:spPr>
        <a:xfrm>
          <a:off x="5667765" y="3733727"/>
          <a:ext cx="5151313"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C6618-7FAC-4595-822E-AE9F84CFDF00}">
      <dsp:nvSpPr>
        <dsp:cNvPr id="0" name=""/>
        <dsp:cNvSpPr/>
      </dsp:nvSpPr>
      <dsp:spPr>
        <a:xfrm>
          <a:off x="0" y="0"/>
          <a:ext cx="8097012" cy="78324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Complete the ACCS Rating Tool in NeoEd</a:t>
          </a:r>
        </a:p>
      </dsp:txBody>
      <dsp:txXfrm>
        <a:off x="22940" y="22940"/>
        <a:ext cx="7160195" cy="737360"/>
      </dsp:txXfrm>
    </dsp:sp>
    <dsp:sp modelId="{4EE137CB-E67C-4457-A627-0FFB00A3D11E}">
      <dsp:nvSpPr>
        <dsp:cNvPr id="0" name=""/>
        <dsp:cNvSpPr/>
      </dsp:nvSpPr>
      <dsp:spPr>
        <a:xfrm>
          <a:off x="604647" y="892024"/>
          <a:ext cx="8097012" cy="78324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Electronic signatures by supervisor + supervisor’s supervisor</a:t>
          </a:r>
        </a:p>
      </dsp:txBody>
      <dsp:txXfrm>
        <a:off x="627587" y="914964"/>
        <a:ext cx="6937378" cy="737360"/>
      </dsp:txXfrm>
    </dsp:sp>
    <dsp:sp modelId="{3ADBD76A-2A32-414C-B46F-A09B6DC4ABAD}">
      <dsp:nvSpPr>
        <dsp:cNvPr id="0" name=""/>
        <dsp:cNvSpPr/>
      </dsp:nvSpPr>
      <dsp:spPr>
        <a:xfrm>
          <a:off x="1209293" y="1784048"/>
          <a:ext cx="8097012" cy="78324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Send to employee for acknowledgement (in NeoEd)</a:t>
          </a:r>
        </a:p>
      </dsp:txBody>
      <dsp:txXfrm>
        <a:off x="1232233" y="1806988"/>
        <a:ext cx="6937378" cy="737360"/>
      </dsp:txXfrm>
    </dsp:sp>
    <dsp:sp modelId="{FAEAE07E-9E5B-42B1-8209-6A7BCF1D89E8}">
      <dsp:nvSpPr>
        <dsp:cNvPr id="0" name=""/>
        <dsp:cNvSpPr/>
      </dsp:nvSpPr>
      <dsp:spPr>
        <a:xfrm>
          <a:off x="1813940" y="2676072"/>
          <a:ext cx="8097012" cy="78324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For faculty only: Upload the Classroom Observation form to NeoEd Perform via the ‘Upload Document’ tool</a:t>
          </a:r>
        </a:p>
      </dsp:txBody>
      <dsp:txXfrm>
        <a:off x="1836880" y="2699012"/>
        <a:ext cx="6937378" cy="737360"/>
      </dsp:txXfrm>
    </dsp:sp>
    <dsp:sp modelId="{CAE2C5B9-435C-4F45-8EF1-5D77CCB323F2}">
      <dsp:nvSpPr>
        <dsp:cNvPr id="0" name=""/>
        <dsp:cNvSpPr/>
      </dsp:nvSpPr>
      <dsp:spPr>
        <a:xfrm>
          <a:off x="2418587" y="3568097"/>
          <a:ext cx="8097012" cy="78324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You’ll receive a notification from NeoEd when the employee has completed the acknowledgement</a:t>
          </a:r>
        </a:p>
      </dsp:txBody>
      <dsp:txXfrm>
        <a:off x="2441527" y="3591037"/>
        <a:ext cx="6937378" cy="737360"/>
      </dsp:txXfrm>
    </dsp:sp>
    <dsp:sp modelId="{F932E07D-6B02-4F85-8439-618D0522F9DE}">
      <dsp:nvSpPr>
        <dsp:cNvPr id="0" name=""/>
        <dsp:cNvSpPr/>
      </dsp:nvSpPr>
      <dsp:spPr>
        <a:xfrm>
          <a:off x="7587905" y="572200"/>
          <a:ext cx="509106" cy="509106"/>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2454" y="572200"/>
        <a:ext cx="280008" cy="383102"/>
      </dsp:txXfrm>
    </dsp:sp>
    <dsp:sp modelId="{8E01C8C8-D2E4-468A-B35E-596B9DEE69C5}">
      <dsp:nvSpPr>
        <dsp:cNvPr id="0" name=""/>
        <dsp:cNvSpPr/>
      </dsp:nvSpPr>
      <dsp:spPr>
        <a:xfrm>
          <a:off x="8192552" y="1464225"/>
          <a:ext cx="509106" cy="509106"/>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07101" y="1464225"/>
        <a:ext cx="280008" cy="383102"/>
      </dsp:txXfrm>
    </dsp:sp>
    <dsp:sp modelId="{E2CA68E9-8BEF-41A3-B4D3-9E10491BB76A}">
      <dsp:nvSpPr>
        <dsp:cNvPr id="0" name=""/>
        <dsp:cNvSpPr/>
      </dsp:nvSpPr>
      <dsp:spPr>
        <a:xfrm>
          <a:off x="8797199" y="2343195"/>
          <a:ext cx="509106" cy="509106"/>
        </a:xfrm>
        <a:prstGeom prst="downArrow">
          <a:avLst>
            <a:gd name="adj1" fmla="val 55000"/>
            <a:gd name="adj2" fmla="val 45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11748" y="2343195"/>
        <a:ext cx="280008" cy="383102"/>
      </dsp:txXfrm>
    </dsp:sp>
    <dsp:sp modelId="{852541D0-E22B-4A01-99A8-43EFB7A3A23E}">
      <dsp:nvSpPr>
        <dsp:cNvPr id="0" name=""/>
        <dsp:cNvSpPr/>
      </dsp:nvSpPr>
      <dsp:spPr>
        <a:xfrm>
          <a:off x="9401846" y="3243922"/>
          <a:ext cx="509106" cy="509106"/>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516395" y="3243922"/>
        <a:ext cx="280008" cy="38310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7C2A6-153F-3C46-89E0-32E679A88913}"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F2409-CA89-6445-98B1-AC07768DC0FC}" type="slidenum">
              <a:rPr lang="en-US" smtClean="0"/>
              <a:t>‹#›</a:t>
            </a:fld>
            <a:endParaRPr lang="en-US"/>
          </a:p>
        </p:txBody>
      </p:sp>
    </p:spTree>
    <p:extLst>
      <p:ext uri="{BB962C8B-B14F-4D97-AF65-F5344CB8AC3E}">
        <p14:creationId xmlns:p14="http://schemas.microsoft.com/office/powerpoint/2010/main" val="336199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99C934-597C-4FFA-9435-60DFDF0644AD}" type="slidenum">
              <a:rPr lang="en-US" smtClean="0"/>
              <a:t>11</a:t>
            </a:fld>
            <a:endParaRPr lang="en-US" dirty="0"/>
          </a:p>
        </p:txBody>
      </p:sp>
    </p:spTree>
    <p:extLst>
      <p:ext uri="{BB962C8B-B14F-4D97-AF65-F5344CB8AC3E}">
        <p14:creationId xmlns:p14="http://schemas.microsoft.com/office/powerpoint/2010/main" val="3615475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99C934-597C-4FFA-9435-60DFDF0644AD}" type="slidenum">
              <a:rPr lang="en-US" smtClean="0"/>
              <a:t>21</a:t>
            </a:fld>
            <a:endParaRPr lang="en-US" dirty="0"/>
          </a:p>
        </p:txBody>
      </p:sp>
    </p:spTree>
    <p:extLst>
      <p:ext uri="{BB962C8B-B14F-4D97-AF65-F5344CB8AC3E}">
        <p14:creationId xmlns:p14="http://schemas.microsoft.com/office/powerpoint/2010/main" val="153561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9EC1B-F463-8E36-7FBB-4F08DF420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1A75E-4AF6-8868-9E56-8FC5F10C0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77A81-F15D-79E4-FF5D-B45EC8E13B81}"/>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04702B7-B310-B585-D0E4-DEABCE85E2C2}"/>
              </a:ext>
            </a:extLst>
          </p:cNvPr>
          <p:cNvSpPr>
            <a:spLocks noGrp="1"/>
          </p:cNvSpPr>
          <p:nvPr>
            <p:ph type="sldNum" sz="quarter" idx="5"/>
          </p:nvPr>
        </p:nvSpPr>
        <p:spPr/>
        <p:txBody>
          <a:bodyPr/>
          <a:lstStyle/>
          <a:p>
            <a:fld id="{8E99C934-597C-4FFA-9435-60DFDF0644AD}" type="slidenum">
              <a:rPr lang="en-US" smtClean="0"/>
              <a:t>12</a:t>
            </a:fld>
            <a:endParaRPr lang="en-US" dirty="0"/>
          </a:p>
        </p:txBody>
      </p:sp>
    </p:spTree>
    <p:extLst>
      <p:ext uri="{BB962C8B-B14F-4D97-AF65-F5344CB8AC3E}">
        <p14:creationId xmlns:p14="http://schemas.microsoft.com/office/powerpoint/2010/main" val="257057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E6AD0-BDCC-F8F0-9F59-4A1047FE1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B3A35-F66A-541F-E490-53F91A8D8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27359-08E5-55EC-86AB-739FC2F1B9CD}"/>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617E6B5-A4F2-77F9-EB0C-48580870A6CA}"/>
              </a:ext>
            </a:extLst>
          </p:cNvPr>
          <p:cNvSpPr>
            <a:spLocks noGrp="1"/>
          </p:cNvSpPr>
          <p:nvPr>
            <p:ph type="sldNum" sz="quarter" idx="5"/>
          </p:nvPr>
        </p:nvSpPr>
        <p:spPr/>
        <p:txBody>
          <a:bodyPr/>
          <a:lstStyle/>
          <a:p>
            <a:fld id="{8E99C934-597C-4FFA-9435-60DFDF0644AD}" type="slidenum">
              <a:rPr lang="en-US" smtClean="0"/>
              <a:t>13</a:t>
            </a:fld>
            <a:endParaRPr lang="en-US" dirty="0"/>
          </a:p>
        </p:txBody>
      </p:sp>
    </p:spTree>
    <p:extLst>
      <p:ext uri="{BB962C8B-B14F-4D97-AF65-F5344CB8AC3E}">
        <p14:creationId xmlns:p14="http://schemas.microsoft.com/office/powerpoint/2010/main" val="158783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C6DD1-AF33-BEC9-2A43-73528B4BD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1BAA3-5DB1-F1A5-636E-D6BED7283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817CC-4B87-C879-7CB2-C51673EC9C08}"/>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02CD8E-7F43-8817-E913-1FD24EE2A576}"/>
              </a:ext>
            </a:extLst>
          </p:cNvPr>
          <p:cNvSpPr>
            <a:spLocks noGrp="1"/>
          </p:cNvSpPr>
          <p:nvPr>
            <p:ph type="sldNum" sz="quarter" idx="5"/>
          </p:nvPr>
        </p:nvSpPr>
        <p:spPr/>
        <p:txBody>
          <a:bodyPr/>
          <a:lstStyle/>
          <a:p>
            <a:fld id="{8E99C934-597C-4FFA-9435-60DFDF0644AD}" type="slidenum">
              <a:rPr lang="en-US" smtClean="0"/>
              <a:t>14</a:t>
            </a:fld>
            <a:endParaRPr lang="en-US" dirty="0"/>
          </a:p>
        </p:txBody>
      </p:sp>
    </p:spTree>
    <p:extLst>
      <p:ext uri="{BB962C8B-B14F-4D97-AF65-F5344CB8AC3E}">
        <p14:creationId xmlns:p14="http://schemas.microsoft.com/office/powerpoint/2010/main" val="10124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99C934-597C-4FFA-9435-60DFDF0644AD}" type="slidenum">
              <a:rPr lang="en-US" smtClean="0"/>
              <a:t>15</a:t>
            </a:fld>
            <a:endParaRPr lang="en-US" dirty="0"/>
          </a:p>
        </p:txBody>
      </p:sp>
    </p:spTree>
    <p:extLst>
      <p:ext uri="{BB962C8B-B14F-4D97-AF65-F5344CB8AC3E}">
        <p14:creationId xmlns:p14="http://schemas.microsoft.com/office/powerpoint/2010/main" val="214118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99C934-597C-4FFA-9435-60DFDF0644AD}" type="slidenum">
              <a:rPr lang="en-US" smtClean="0"/>
              <a:t>16</a:t>
            </a:fld>
            <a:endParaRPr lang="en-US" dirty="0"/>
          </a:p>
        </p:txBody>
      </p:sp>
    </p:spTree>
    <p:extLst>
      <p:ext uri="{BB962C8B-B14F-4D97-AF65-F5344CB8AC3E}">
        <p14:creationId xmlns:p14="http://schemas.microsoft.com/office/powerpoint/2010/main" val="262894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99C934-597C-4FFA-9435-60DFDF0644AD}" type="slidenum">
              <a:rPr lang="en-US" smtClean="0"/>
              <a:t>17</a:t>
            </a:fld>
            <a:endParaRPr lang="en-US" dirty="0"/>
          </a:p>
        </p:txBody>
      </p:sp>
    </p:spTree>
    <p:extLst>
      <p:ext uri="{BB962C8B-B14F-4D97-AF65-F5344CB8AC3E}">
        <p14:creationId xmlns:p14="http://schemas.microsoft.com/office/powerpoint/2010/main" val="49234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99C934-597C-4FFA-9435-60DFDF0644AD}" type="slidenum">
              <a:rPr lang="en-US" smtClean="0"/>
              <a:t>18</a:t>
            </a:fld>
            <a:endParaRPr lang="en-US" dirty="0"/>
          </a:p>
        </p:txBody>
      </p:sp>
    </p:spTree>
    <p:extLst>
      <p:ext uri="{BB962C8B-B14F-4D97-AF65-F5344CB8AC3E}">
        <p14:creationId xmlns:p14="http://schemas.microsoft.com/office/powerpoint/2010/main" val="160251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99C934-597C-4FFA-9435-60DFDF0644AD}" type="slidenum">
              <a:rPr lang="en-US" smtClean="0"/>
              <a:t>20</a:t>
            </a:fld>
            <a:endParaRPr lang="en-US" dirty="0"/>
          </a:p>
        </p:txBody>
      </p:sp>
    </p:spTree>
    <p:extLst>
      <p:ext uri="{BB962C8B-B14F-4D97-AF65-F5344CB8AC3E}">
        <p14:creationId xmlns:p14="http://schemas.microsoft.com/office/powerpoint/2010/main" val="1345397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29FF425-5850-1504-080D-E54911E33880}"/>
              </a:ext>
            </a:extLst>
          </p:cNvPr>
          <p:cNvSpPr/>
          <p:nvPr/>
        </p:nvSpPr>
        <p:spPr>
          <a:xfrm>
            <a:off x="0" y="0"/>
            <a:ext cx="12191996" cy="6173315"/>
          </a:xfrm>
          <a:prstGeom prst="rect">
            <a:avLst/>
          </a:prstGeom>
          <a:solidFill>
            <a:srgbClr val="BA122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A5E9F7A2-8596-1FE4-F85B-9BB8EFFF5986}"/>
              </a:ext>
            </a:extLst>
          </p:cNvPr>
          <p:cNvSpPr txBox="1">
            <a:spLocks noGrp="1"/>
          </p:cNvSpPr>
          <p:nvPr>
            <p:ph type="ctrTitle"/>
          </p:nvPr>
        </p:nvSpPr>
        <p:spPr>
          <a:xfrm>
            <a:off x="4262192" y="1244004"/>
            <a:ext cx="7326154" cy="2387598"/>
          </a:xfrm>
        </p:spPr>
        <p:txBody>
          <a:bodyPr anchor="b"/>
          <a:lstStyle>
            <a:lvl1pPr>
              <a:defRPr sz="6000">
                <a:solidFill>
                  <a:srgbClr val="FFFFFF"/>
                </a:solidFill>
                <a:latin typeface="Open Sans ExtraBold" pitchFamily="34"/>
                <a:ea typeface="Open Sans ExtraBold" pitchFamily="34"/>
                <a:cs typeface="Open Sans ExtraBold" pitchFamily="34"/>
              </a:defRPr>
            </a:lvl1pPr>
          </a:lstStyle>
          <a:p>
            <a:pPr lvl="0"/>
            <a:r>
              <a:rPr lang="en-US"/>
              <a:t>Click to edit </a:t>
            </a:r>
            <a:br>
              <a:rPr lang="en-US"/>
            </a:br>
            <a:r>
              <a:rPr lang="en-US"/>
              <a:t>Master title style</a:t>
            </a:r>
          </a:p>
        </p:txBody>
      </p:sp>
      <p:sp>
        <p:nvSpPr>
          <p:cNvPr id="4" name="Subtitle 2">
            <a:extLst>
              <a:ext uri="{FF2B5EF4-FFF2-40B4-BE49-F238E27FC236}">
                <a16:creationId xmlns:a16="http://schemas.microsoft.com/office/drawing/2014/main" id="{66F64192-F418-A6AF-06DF-77CB1AA45678}"/>
              </a:ext>
            </a:extLst>
          </p:cNvPr>
          <p:cNvSpPr txBox="1">
            <a:spLocks noGrp="1"/>
          </p:cNvSpPr>
          <p:nvPr>
            <p:ph type="subTitle" idx="1"/>
          </p:nvPr>
        </p:nvSpPr>
        <p:spPr>
          <a:xfrm>
            <a:off x="4262192" y="3602041"/>
            <a:ext cx="7326154" cy="1655758"/>
          </a:xfrm>
        </p:spPr>
        <p:txBody>
          <a:bodyPr/>
          <a:lstStyle>
            <a:lvl1pPr marL="0" indent="0">
              <a:buNone/>
              <a:defRPr sz="3200">
                <a:solidFill>
                  <a:srgbClr val="FFFFFF"/>
                </a:solidFill>
                <a:latin typeface="Adelle Rg" pitchFamily="50"/>
              </a:defRPr>
            </a:lvl1pPr>
          </a:lstStyle>
          <a:p>
            <a:pPr lvl="0"/>
            <a:r>
              <a:rPr lang="en-US"/>
              <a:t>Click to edit Master subtitle style</a:t>
            </a:r>
          </a:p>
        </p:txBody>
      </p:sp>
      <p:sp>
        <p:nvSpPr>
          <p:cNvPr id="5" name="Date Placeholder 3">
            <a:extLst>
              <a:ext uri="{FF2B5EF4-FFF2-40B4-BE49-F238E27FC236}">
                <a16:creationId xmlns:a16="http://schemas.microsoft.com/office/drawing/2014/main" id="{0DF43616-68C2-5AF3-6027-4692A56A423B}"/>
              </a:ext>
            </a:extLst>
          </p:cNvPr>
          <p:cNvSpPr txBox="1">
            <a:spLocks noGrp="1"/>
          </p:cNvSpPr>
          <p:nvPr>
            <p:ph type="dt" sz="half" idx="7"/>
          </p:nvPr>
        </p:nvSpPr>
        <p:spPr/>
        <p:txBody>
          <a:bodyPr/>
          <a:lstStyle>
            <a:lvl1pPr>
              <a:defRPr/>
            </a:lvl1pPr>
          </a:lstStyle>
          <a:p>
            <a:pPr lvl="0"/>
            <a:r>
              <a:rPr lang="en-US"/>
              <a:t>Click to add date</a:t>
            </a:r>
          </a:p>
        </p:txBody>
      </p:sp>
      <p:cxnSp>
        <p:nvCxnSpPr>
          <p:cNvPr id="7" name="Straight Connector 10">
            <a:extLst>
              <a:ext uri="{FF2B5EF4-FFF2-40B4-BE49-F238E27FC236}">
                <a16:creationId xmlns:a16="http://schemas.microsoft.com/office/drawing/2014/main" id="{F22F0FAE-1F1E-20BC-0E6A-C34871361392}"/>
              </a:ext>
            </a:extLst>
          </p:cNvPr>
          <p:cNvCxnSpPr/>
          <p:nvPr/>
        </p:nvCxnSpPr>
        <p:spPr>
          <a:xfrm>
            <a:off x="4067964" y="1686062"/>
            <a:ext cx="0" cy="3184791"/>
          </a:xfrm>
          <a:prstGeom prst="straightConnector1">
            <a:avLst/>
          </a:prstGeom>
          <a:noFill/>
          <a:ln w="19046" cap="flat">
            <a:solidFill>
              <a:srgbClr val="FFFFFF"/>
            </a:solidFill>
            <a:prstDash val="solid"/>
            <a:miter/>
          </a:ln>
        </p:spPr>
      </p:cxnSp>
      <p:pic>
        <p:nvPicPr>
          <p:cNvPr id="8" name="Picture 14" descr="A black and white logo&#10;&#10;AI-generated content may be incorrect.">
            <a:extLst>
              <a:ext uri="{FF2B5EF4-FFF2-40B4-BE49-F238E27FC236}">
                <a16:creationId xmlns:a16="http://schemas.microsoft.com/office/drawing/2014/main" id="{8CA369BA-3752-9C3F-10D5-B214DF7C3152}"/>
              </a:ext>
            </a:extLst>
          </p:cNvPr>
          <p:cNvPicPr>
            <a:picLocks noChangeAspect="1"/>
          </p:cNvPicPr>
          <p:nvPr/>
        </p:nvPicPr>
        <p:blipFill>
          <a:blip r:embed="rId2"/>
          <a:stretch>
            <a:fillRect/>
          </a:stretch>
        </p:blipFill>
        <p:spPr>
          <a:xfrm>
            <a:off x="125089" y="1028334"/>
            <a:ext cx="4012012" cy="4012012"/>
          </a:xfrm>
          <a:prstGeom prst="rect">
            <a:avLst/>
          </a:prstGeom>
          <a:noFill/>
          <a:ln cap="flat">
            <a:noFill/>
          </a:ln>
        </p:spPr>
      </p:pic>
    </p:spTree>
    <p:extLst>
      <p:ext uri="{BB962C8B-B14F-4D97-AF65-F5344CB8AC3E}">
        <p14:creationId xmlns:p14="http://schemas.microsoft.com/office/powerpoint/2010/main" val="2487808047"/>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013E-ABE7-4DAD-D0E7-14BF1C41C14F}"/>
              </a:ext>
            </a:extLst>
          </p:cNvPr>
          <p:cNvSpPr txBox="1">
            <a:spLocks noGrp="1"/>
          </p:cNvSpPr>
          <p:nvPr>
            <p:ph type="ctrTitle"/>
          </p:nvPr>
        </p:nvSpPr>
        <p:spPr>
          <a:xfrm>
            <a:off x="4262192" y="1244004"/>
            <a:ext cx="7321701" cy="2387598"/>
          </a:xfrm>
        </p:spPr>
        <p:txBody>
          <a:bodyPr anchor="b"/>
          <a:lstStyle>
            <a:lvl1pPr>
              <a:defRPr sz="6000">
                <a:latin typeface="Open Sans ExtraBold" pitchFamily="34"/>
                <a:ea typeface="Open Sans ExtraBold" pitchFamily="34"/>
                <a:cs typeface="Open Sans ExtraBold" pitchFamily="34"/>
              </a:defRPr>
            </a:lvl1pPr>
          </a:lstStyle>
          <a:p>
            <a:pPr lvl="0"/>
            <a:r>
              <a:rPr lang="en-US"/>
              <a:t>Click to edit </a:t>
            </a:r>
            <a:br>
              <a:rPr lang="en-US"/>
            </a:br>
            <a:r>
              <a:rPr lang="en-US"/>
              <a:t>Master title style</a:t>
            </a:r>
          </a:p>
        </p:txBody>
      </p:sp>
      <p:sp>
        <p:nvSpPr>
          <p:cNvPr id="3" name="Subtitle 2">
            <a:extLst>
              <a:ext uri="{FF2B5EF4-FFF2-40B4-BE49-F238E27FC236}">
                <a16:creationId xmlns:a16="http://schemas.microsoft.com/office/drawing/2014/main" id="{09E90A6A-94C0-BBD5-61E0-C51783E123E1}"/>
              </a:ext>
            </a:extLst>
          </p:cNvPr>
          <p:cNvSpPr txBox="1">
            <a:spLocks noGrp="1"/>
          </p:cNvSpPr>
          <p:nvPr>
            <p:ph type="subTitle" idx="1"/>
          </p:nvPr>
        </p:nvSpPr>
        <p:spPr>
          <a:xfrm>
            <a:off x="4262182" y="3602041"/>
            <a:ext cx="7321701" cy="1655758"/>
          </a:xfrm>
        </p:spPr>
        <p:txBody>
          <a:bodyPr/>
          <a:lstStyle>
            <a:lvl1pPr marL="0" indent="0">
              <a:buNone/>
              <a:defRPr sz="3200">
                <a:latin typeface="Adelle Rg" pitchFamily="50"/>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C6AD4EEF-303F-AEBF-410D-AF009C7B39B9}"/>
              </a:ext>
            </a:extLst>
          </p:cNvPr>
          <p:cNvSpPr txBox="1">
            <a:spLocks noGrp="1"/>
          </p:cNvSpPr>
          <p:nvPr>
            <p:ph type="dt" sz="half" idx="7"/>
          </p:nvPr>
        </p:nvSpPr>
        <p:spPr/>
        <p:txBody>
          <a:bodyPr/>
          <a:lstStyle>
            <a:lvl1pPr>
              <a:defRPr/>
            </a:lvl1pPr>
          </a:lstStyle>
          <a:p>
            <a:pPr lvl="0"/>
            <a:r>
              <a:rPr lang="en-US"/>
              <a:t>Click to add date</a:t>
            </a:r>
          </a:p>
        </p:txBody>
      </p:sp>
      <p:pic>
        <p:nvPicPr>
          <p:cNvPr id="5" name="Picture 12">
            <a:extLst>
              <a:ext uri="{FF2B5EF4-FFF2-40B4-BE49-F238E27FC236}">
                <a16:creationId xmlns:a16="http://schemas.microsoft.com/office/drawing/2014/main" id="{39A68901-4E1B-FFFF-CAFB-FF91902B6822}"/>
              </a:ext>
            </a:extLst>
          </p:cNvPr>
          <p:cNvPicPr>
            <a:picLocks noChangeAspect="1"/>
          </p:cNvPicPr>
          <p:nvPr/>
        </p:nvPicPr>
        <p:blipFill>
          <a:blip r:embed="rId2"/>
          <a:srcRect/>
          <a:stretch>
            <a:fillRect/>
          </a:stretch>
        </p:blipFill>
        <p:spPr>
          <a:xfrm>
            <a:off x="379119" y="4257492"/>
            <a:ext cx="3055476" cy="3055476"/>
          </a:xfrm>
          <a:prstGeom prst="rect">
            <a:avLst/>
          </a:prstGeom>
          <a:noFill/>
          <a:ln cap="flat">
            <a:noFill/>
          </a:ln>
        </p:spPr>
      </p:pic>
      <p:grpSp>
        <p:nvGrpSpPr>
          <p:cNvPr id="6" name="Group 29">
            <a:extLst>
              <a:ext uri="{FF2B5EF4-FFF2-40B4-BE49-F238E27FC236}">
                <a16:creationId xmlns:a16="http://schemas.microsoft.com/office/drawing/2014/main" id="{656E936E-CDD9-654D-A97D-035882D5DA7C}"/>
              </a:ext>
            </a:extLst>
          </p:cNvPr>
          <p:cNvGrpSpPr/>
          <p:nvPr/>
        </p:nvGrpSpPr>
        <p:grpSpPr>
          <a:xfrm>
            <a:off x="0" y="236408"/>
            <a:ext cx="3813715" cy="4574972"/>
            <a:chOff x="0" y="236408"/>
            <a:chExt cx="3813715" cy="4574972"/>
          </a:xfrm>
        </p:grpSpPr>
        <p:cxnSp>
          <p:nvCxnSpPr>
            <p:cNvPr id="7" name="Straight Connector 6">
              <a:extLst>
                <a:ext uri="{FF2B5EF4-FFF2-40B4-BE49-F238E27FC236}">
                  <a16:creationId xmlns:a16="http://schemas.microsoft.com/office/drawing/2014/main" id="{5DE4A079-D283-1102-81A7-D9854994A1E9}"/>
                </a:ext>
              </a:extLst>
            </p:cNvPr>
            <p:cNvCxnSpPr/>
            <p:nvPr/>
          </p:nvCxnSpPr>
          <p:spPr>
            <a:xfrm>
              <a:off x="0" y="236408"/>
              <a:ext cx="3813715" cy="0"/>
            </a:xfrm>
            <a:prstGeom prst="straightConnector1">
              <a:avLst/>
            </a:prstGeom>
            <a:noFill/>
            <a:ln w="19046" cap="flat">
              <a:solidFill>
                <a:srgbClr val="000000"/>
              </a:solidFill>
              <a:prstDash val="solid"/>
              <a:miter/>
            </a:ln>
          </p:spPr>
        </p:cxnSp>
        <p:cxnSp>
          <p:nvCxnSpPr>
            <p:cNvPr id="8" name="Straight Connector 7">
              <a:extLst>
                <a:ext uri="{FF2B5EF4-FFF2-40B4-BE49-F238E27FC236}">
                  <a16:creationId xmlns:a16="http://schemas.microsoft.com/office/drawing/2014/main" id="{1273004B-9560-AA17-9F30-90353B086BF3}"/>
                </a:ext>
              </a:extLst>
            </p:cNvPr>
            <p:cNvCxnSpPr/>
            <p:nvPr/>
          </p:nvCxnSpPr>
          <p:spPr>
            <a:xfrm>
              <a:off x="0" y="442331"/>
              <a:ext cx="3813715" cy="0"/>
            </a:xfrm>
            <a:prstGeom prst="straightConnector1">
              <a:avLst/>
            </a:prstGeom>
            <a:noFill/>
            <a:ln w="19046" cap="flat">
              <a:solidFill>
                <a:srgbClr val="000000"/>
              </a:solidFill>
              <a:prstDash val="solid"/>
              <a:miter/>
            </a:ln>
          </p:spPr>
        </p:cxnSp>
        <p:cxnSp>
          <p:nvCxnSpPr>
            <p:cNvPr id="9" name="Straight Connector 8">
              <a:extLst>
                <a:ext uri="{FF2B5EF4-FFF2-40B4-BE49-F238E27FC236}">
                  <a16:creationId xmlns:a16="http://schemas.microsoft.com/office/drawing/2014/main" id="{19E9B9F3-CD6D-E309-4DC0-0188976750F9}"/>
                </a:ext>
              </a:extLst>
            </p:cNvPr>
            <p:cNvCxnSpPr/>
            <p:nvPr/>
          </p:nvCxnSpPr>
          <p:spPr>
            <a:xfrm>
              <a:off x="0" y="687656"/>
              <a:ext cx="3813715" cy="0"/>
            </a:xfrm>
            <a:prstGeom prst="straightConnector1">
              <a:avLst/>
            </a:prstGeom>
            <a:noFill/>
            <a:ln w="19046" cap="flat">
              <a:solidFill>
                <a:srgbClr val="000000"/>
              </a:solidFill>
              <a:prstDash val="solid"/>
              <a:miter/>
            </a:ln>
          </p:spPr>
        </p:cxnSp>
        <p:cxnSp>
          <p:nvCxnSpPr>
            <p:cNvPr id="10" name="Straight Connector 9">
              <a:extLst>
                <a:ext uri="{FF2B5EF4-FFF2-40B4-BE49-F238E27FC236}">
                  <a16:creationId xmlns:a16="http://schemas.microsoft.com/office/drawing/2014/main" id="{1D72CB91-C790-8C5C-AB82-2C00A80414F4}"/>
                </a:ext>
              </a:extLst>
            </p:cNvPr>
            <p:cNvCxnSpPr/>
            <p:nvPr/>
          </p:nvCxnSpPr>
          <p:spPr>
            <a:xfrm>
              <a:off x="0" y="906225"/>
              <a:ext cx="3813715" cy="0"/>
            </a:xfrm>
            <a:prstGeom prst="straightConnector1">
              <a:avLst/>
            </a:prstGeom>
            <a:noFill/>
            <a:ln w="19046" cap="flat">
              <a:solidFill>
                <a:srgbClr val="000000"/>
              </a:solidFill>
              <a:prstDash val="solid"/>
              <a:miter/>
            </a:ln>
          </p:spPr>
        </p:cxnSp>
        <p:cxnSp>
          <p:nvCxnSpPr>
            <p:cNvPr id="11" name="Straight Connector 10">
              <a:extLst>
                <a:ext uri="{FF2B5EF4-FFF2-40B4-BE49-F238E27FC236}">
                  <a16:creationId xmlns:a16="http://schemas.microsoft.com/office/drawing/2014/main" id="{5AD799B3-6301-DA9F-F9A5-B59A5D000365}"/>
                </a:ext>
              </a:extLst>
            </p:cNvPr>
            <p:cNvCxnSpPr/>
            <p:nvPr/>
          </p:nvCxnSpPr>
          <p:spPr>
            <a:xfrm>
              <a:off x="0" y="1138912"/>
              <a:ext cx="3813715" cy="0"/>
            </a:xfrm>
            <a:prstGeom prst="straightConnector1">
              <a:avLst/>
            </a:prstGeom>
            <a:noFill/>
            <a:ln w="19046" cap="flat">
              <a:solidFill>
                <a:srgbClr val="000000"/>
              </a:solidFill>
              <a:prstDash val="solid"/>
              <a:miter/>
            </a:ln>
          </p:spPr>
        </p:cxnSp>
        <p:cxnSp>
          <p:nvCxnSpPr>
            <p:cNvPr id="12" name="Straight Connector 13">
              <a:extLst>
                <a:ext uri="{FF2B5EF4-FFF2-40B4-BE49-F238E27FC236}">
                  <a16:creationId xmlns:a16="http://schemas.microsoft.com/office/drawing/2014/main" id="{83AEB7CD-692F-0A42-9AC9-75940FCBD4EA}"/>
                </a:ext>
              </a:extLst>
            </p:cNvPr>
            <p:cNvCxnSpPr/>
            <p:nvPr/>
          </p:nvCxnSpPr>
          <p:spPr>
            <a:xfrm>
              <a:off x="0" y="1375312"/>
              <a:ext cx="3813715" cy="0"/>
            </a:xfrm>
            <a:prstGeom prst="straightConnector1">
              <a:avLst/>
            </a:prstGeom>
            <a:noFill/>
            <a:ln w="19046" cap="flat">
              <a:solidFill>
                <a:srgbClr val="000000"/>
              </a:solidFill>
              <a:prstDash val="solid"/>
              <a:miter/>
            </a:ln>
          </p:spPr>
        </p:cxnSp>
        <p:cxnSp>
          <p:nvCxnSpPr>
            <p:cNvPr id="13" name="Straight Connector 14">
              <a:extLst>
                <a:ext uri="{FF2B5EF4-FFF2-40B4-BE49-F238E27FC236}">
                  <a16:creationId xmlns:a16="http://schemas.microsoft.com/office/drawing/2014/main" id="{081EEAB4-C681-E1DB-CFE9-4B8F5C3FAB69}"/>
                </a:ext>
              </a:extLst>
            </p:cNvPr>
            <p:cNvCxnSpPr/>
            <p:nvPr/>
          </p:nvCxnSpPr>
          <p:spPr>
            <a:xfrm>
              <a:off x="0" y="1597593"/>
              <a:ext cx="3813715" cy="0"/>
            </a:xfrm>
            <a:prstGeom prst="straightConnector1">
              <a:avLst/>
            </a:prstGeom>
            <a:noFill/>
            <a:ln w="19046" cap="flat">
              <a:solidFill>
                <a:srgbClr val="000000"/>
              </a:solidFill>
              <a:prstDash val="solid"/>
              <a:miter/>
            </a:ln>
          </p:spPr>
        </p:cxnSp>
        <p:cxnSp>
          <p:nvCxnSpPr>
            <p:cNvPr id="14" name="Straight Connector 15">
              <a:extLst>
                <a:ext uri="{FF2B5EF4-FFF2-40B4-BE49-F238E27FC236}">
                  <a16:creationId xmlns:a16="http://schemas.microsoft.com/office/drawing/2014/main" id="{17B7DE7F-53C1-44E1-D8FC-16CB7990DF7C}"/>
                </a:ext>
              </a:extLst>
            </p:cNvPr>
            <p:cNvCxnSpPr/>
            <p:nvPr/>
          </p:nvCxnSpPr>
          <p:spPr>
            <a:xfrm>
              <a:off x="0" y="1803525"/>
              <a:ext cx="3813715" cy="0"/>
            </a:xfrm>
            <a:prstGeom prst="straightConnector1">
              <a:avLst/>
            </a:prstGeom>
            <a:noFill/>
            <a:ln w="19046" cap="flat">
              <a:solidFill>
                <a:srgbClr val="000000"/>
              </a:solidFill>
              <a:prstDash val="solid"/>
              <a:miter/>
            </a:ln>
          </p:spPr>
        </p:cxnSp>
        <p:cxnSp>
          <p:nvCxnSpPr>
            <p:cNvPr id="15" name="Straight Connector 16">
              <a:extLst>
                <a:ext uri="{FF2B5EF4-FFF2-40B4-BE49-F238E27FC236}">
                  <a16:creationId xmlns:a16="http://schemas.microsoft.com/office/drawing/2014/main" id="{AA2C1468-DE53-D4E6-0BE8-3D260B3D1A75}"/>
                </a:ext>
              </a:extLst>
            </p:cNvPr>
            <p:cNvCxnSpPr/>
            <p:nvPr/>
          </p:nvCxnSpPr>
          <p:spPr>
            <a:xfrm>
              <a:off x="0" y="2039934"/>
              <a:ext cx="3813715" cy="0"/>
            </a:xfrm>
            <a:prstGeom prst="straightConnector1">
              <a:avLst/>
            </a:prstGeom>
            <a:noFill/>
            <a:ln w="19046" cap="flat">
              <a:solidFill>
                <a:srgbClr val="000000"/>
              </a:solidFill>
              <a:prstDash val="solid"/>
              <a:miter/>
            </a:ln>
          </p:spPr>
        </p:cxnSp>
        <p:cxnSp>
          <p:nvCxnSpPr>
            <p:cNvPr id="16" name="Straight Connector 17">
              <a:extLst>
                <a:ext uri="{FF2B5EF4-FFF2-40B4-BE49-F238E27FC236}">
                  <a16:creationId xmlns:a16="http://schemas.microsoft.com/office/drawing/2014/main" id="{3DF7EC58-441A-FDAE-1144-069E21BF20CB}"/>
                </a:ext>
              </a:extLst>
            </p:cNvPr>
            <p:cNvCxnSpPr/>
            <p:nvPr/>
          </p:nvCxnSpPr>
          <p:spPr>
            <a:xfrm>
              <a:off x="0" y="2280797"/>
              <a:ext cx="3813715" cy="0"/>
            </a:xfrm>
            <a:prstGeom prst="straightConnector1">
              <a:avLst/>
            </a:prstGeom>
            <a:noFill/>
            <a:ln w="19046" cap="flat">
              <a:solidFill>
                <a:srgbClr val="000000"/>
              </a:solidFill>
              <a:prstDash val="solid"/>
              <a:miter/>
            </a:ln>
          </p:spPr>
        </p:cxnSp>
        <p:cxnSp>
          <p:nvCxnSpPr>
            <p:cNvPr id="17" name="Straight Connector 18">
              <a:extLst>
                <a:ext uri="{FF2B5EF4-FFF2-40B4-BE49-F238E27FC236}">
                  <a16:creationId xmlns:a16="http://schemas.microsoft.com/office/drawing/2014/main" id="{BD5F266A-2795-545E-3924-7F57B70AFDB7}"/>
                </a:ext>
              </a:extLst>
            </p:cNvPr>
            <p:cNvCxnSpPr/>
            <p:nvPr/>
          </p:nvCxnSpPr>
          <p:spPr>
            <a:xfrm>
              <a:off x="0" y="2517946"/>
              <a:ext cx="3813715" cy="0"/>
            </a:xfrm>
            <a:prstGeom prst="straightConnector1">
              <a:avLst/>
            </a:prstGeom>
            <a:noFill/>
            <a:ln w="19046" cap="flat">
              <a:solidFill>
                <a:srgbClr val="000000"/>
              </a:solidFill>
              <a:prstDash val="solid"/>
              <a:miter/>
            </a:ln>
          </p:spPr>
        </p:cxnSp>
        <p:cxnSp>
          <p:nvCxnSpPr>
            <p:cNvPr id="18" name="Straight Connector 19">
              <a:extLst>
                <a:ext uri="{FF2B5EF4-FFF2-40B4-BE49-F238E27FC236}">
                  <a16:creationId xmlns:a16="http://schemas.microsoft.com/office/drawing/2014/main" id="{99E988D4-298E-12CD-79A2-A98456E3505B}"/>
                </a:ext>
              </a:extLst>
            </p:cNvPr>
            <p:cNvCxnSpPr/>
            <p:nvPr/>
          </p:nvCxnSpPr>
          <p:spPr>
            <a:xfrm>
              <a:off x="0" y="2736506"/>
              <a:ext cx="3813715" cy="0"/>
            </a:xfrm>
            <a:prstGeom prst="straightConnector1">
              <a:avLst/>
            </a:prstGeom>
            <a:noFill/>
            <a:ln w="19046" cap="flat">
              <a:solidFill>
                <a:srgbClr val="000000"/>
              </a:solidFill>
              <a:prstDash val="solid"/>
              <a:miter/>
            </a:ln>
          </p:spPr>
        </p:cxnSp>
        <p:cxnSp>
          <p:nvCxnSpPr>
            <p:cNvPr id="19" name="Straight Connector 20">
              <a:extLst>
                <a:ext uri="{FF2B5EF4-FFF2-40B4-BE49-F238E27FC236}">
                  <a16:creationId xmlns:a16="http://schemas.microsoft.com/office/drawing/2014/main" id="{F6AA97B0-0F75-8C8B-F9CA-58C68F118188}"/>
                </a:ext>
              </a:extLst>
            </p:cNvPr>
            <p:cNvCxnSpPr/>
            <p:nvPr/>
          </p:nvCxnSpPr>
          <p:spPr>
            <a:xfrm>
              <a:off x="0" y="2971425"/>
              <a:ext cx="3813715" cy="0"/>
            </a:xfrm>
            <a:prstGeom prst="straightConnector1">
              <a:avLst/>
            </a:prstGeom>
            <a:noFill/>
            <a:ln w="19046" cap="flat">
              <a:solidFill>
                <a:srgbClr val="000000"/>
              </a:solidFill>
              <a:prstDash val="solid"/>
              <a:miter/>
            </a:ln>
          </p:spPr>
        </p:cxnSp>
        <p:cxnSp>
          <p:nvCxnSpPr>
            <p:cNvPr id="20" name="Straight Connector 21">
              <a:extLst>
                <a:ext uri="{FF2B5EF4-FFF2-40B4-BE49-F238E27FC236}">
                  <a16:creationId xmlns:a16="http://schemas.microsoft.com/office/drawing/2014/main" id="{58E2477A-07A7-1654-DBCA-89A9602F1101}"/>
                </a:ext>
              </a:extLst>
            </p:cNvPr>
            <p:cNvCxnSpPr/>
            <p:nvPr/>
          </p:nvCxnSpPr>
          <p:spPr>
            <a:xfrm>
              <a:off x="0" y="3177357"/>
              <a:ext cx="3813715" cy="0"/>
            </a:xfrm>
            <a:prstGeom prst="straightConnector1">
              <a:avLst/>
            </a:prstGeom>
            <a:noFill/>
            <a:ln w="19046" cap="flat">
              <a:solidFill>
                <a:srgbClr val="000000"/>
              </a:solidFill>
              <a:prstDash val="solid"/>
              <a:miter/>
            </a:ln>
          </p:spPr>
        </p:cxnSp>
        <p:cxnSp>
          <p:nvCxnSpPr>
            <p:cNvPr id="21" name="Straight Connector 22">
              <a:extLst>
                <a:ext uri="{FF2B5EF4-FFF2-40B4-BE49-F238E27FC236}">
                  <a16:creationId xmlns:a16="http://schemas.microsoft.com/office/drawing/2014/main" id="{7AEF4AC5-CD0D-0684-1CF3-02065E35C37B}"/>
                </a:ext>
              </a:extLst>
            </p:cNvPr>
            <p:cNvCxnSpPr/>
            <p:nvPr/>
          </p:nvCxnSpPr>
          <p:spPr>
            <a:xfrm>
              <a:off x="0" y="3422681"/>
              <a:ext cx="3813715" cy="0"/>
            </a:xfrm>
            <a:prstGeom prst="straightConnector1">
              <a:avLst/>
            </a:prstGeom>
            <a:noFill/>
            <a:ln w="19046" cap="flat">
              <a:solidFill>
                <a:srgbClr val="000000"/>
              </a:solidFill>
              <a:prstDash val="solid"/>
              <a:miter/>
            </a:ln>
          </p:spPr>
        </p:cxnSp>
        <p:cxnSp>
          <p:nvCxnSpPr>
            <p:cNvPr id="22" name="Straight Connector 23">
              <a:extLst>
                <a:ext uri="{FF2B5EF4-FFF2-40B4-BE49-F238E27FC236}">
                  <a16:creationId xmlns:a16="http://schemas.microsoft.com/office/drawing/2014/main" id="{FD11183D-2B25-B371-AB6A-37B5042C1962}"/>
                </a:ext>
              </a:extLst>
            </p:cNvPr>
            <p:cNvCxnSpPr/>
            <p:nvPr/>
          </p:nvCxnSpPr>
          <p:spPr>
            <a:xfrm>
              <a:off x="0" y="3641241"/>
              <a:ext cx="3813715" cy="0"/>
            </a:xfrm>
            <a:prstGeom prst="straightConnector1">
              <a:avLst/>
            </a:prstGeom>
            <a:noFill/>
            <a:ln w="19046" cap="flat">
              <a:solidFill>
                <a:srgbClr val="000000"/>
              </a:solidFill>
              <a:prstDash val="solid"/>
              <a:miter/>
            </a:ln>
          </p:spPr>
        </p:cxnSp>
        <p:cxnSp>
          <p:nvCxnSpPr>
            <p:cNvPr id="23" name="Straight Connector 24">
              <a:extLst>
                <a:ext uri="{FF2B5EF4-FFF2-40B4-BE49-F238E27FC236}">
                  <a16:creationId xmlns:a16="http://schemas.microsoft.com/office/drawing/2014/main" id="{8D6D9890-6024-9006-B60A-EFD637A11BA4}"/>
                </a:ext>
              </a:extLst>
            </p:cNvPr>
            <p:cNvCxnSpPr/>
            <p:nvPr/>
          </p:nvCxnSpPr>
          <p:spPr>
            <a:xfrm>
              <a:off x="0" y="3869475"/>
              <a:ext cx="3813715" cy="0"/>
            </a:xfrm>
            <a:prstGeom prst="straightConnector1">
              <a:avLst/>
            </a:prstGeom>
            <a:noFill/>
            <a:ln w="19046" cap="flat">
              <a:solidFill>
                <a:srgbClr val="000000"/>
              </a:solidFill>
              <a:prstDash val="solid"/>
              <a:miter/>
            </a:ln>
          </p:spPr>
        </p:cxnSp>
        <p:cxnSp>
          <p:nvCxnSpPr>
            <p:cNvPr id="24" name="Straight Connector 25">
              <a:extLst>
                <a:ext uri="{FF2B5EF4-FFF2-40B4-BE49-F238E27FC236}">
                  <a16:creationId xmlns:a16="http://schemas.microsoft.com/office/drawing/2014/main" id="{6B6F4B98-E4FE-7B61-8995-8DF66573A6EF}"/>
                </a:ext>
              </a:extLst>
            </p:cNvPr>
            <p:cNvCxnSpPr/>
            <p:nvPr/>
          </p:nvCxnSpPr>
          <p:spPr>
            <a:xfrm>
              <a:off x="0" y="4110337"/>
              <a:ext cx="3813715" cy="0"/>
            </a:xfrm>
            <a:prstGeom prst="straightConnector1">
              <a:avLst/>
            </a:prstGeom>
            <a:noFill/>
            <a:ln w="19046" cap="flat">
              <a:solidFill>
                <a:srgbClr val="000000"/>
              </a:solidFill>
              <a:prstDash val="solid"/>
              <a:miter/>
            </a:ln>
          </p:spPr>
        </p:cxnSp>
        <p:cxnSp>
          <p:nvCxnSpPr>
            <p:cNvPr id="25" name="Straight Connector 26">
              <a:extLst>
                <a:ext uri="{FF2B5EF4-FFF2-40B4-BE49-F238E27FC236}">
                  <a16:creationId xmlns:a16="http://schemas.microsoft.com/office/drawing/2014/main" id="{8E3A3893-3D10-ED74-261C-6C710C5BDCB7}"/>
                </a:ext>
              </a:extLst>
            </p:cNvPr>
            <p:cNvCxnSpPr/>
            <p:nvPr/>
          </p:nvCxnSpPr>
          <p:spPr>
            <a:xfrm>
              <a:off x="0" y="4342284"/>
              <a:ext cx="3813715" cy="0"/>
            </a:xfrm>
            <a:prstGeom prst="straightConnector1">
              <a:avLst/>
            </a:prstGeom>
            <a:noFill/>
            <a:ln w="19046" cap="flat">
              <a:solidFill>
                <a:srgbClr val="000000"/>
              </a:solidFill>
              <a:prstDash val="solid"/>
              <a:miter/>
            </a:ln>
          </p:spPr>
        </p:cxnSp>
        <p:cxnSp>
          <p:nvCxnSpPr>
            <p:cNvPr id="26" name="Straight Connector 27">
              <a:extLst>
                <a:ext uri="{FF2B5EF4-FFF2-40B4-BE49-F238E27FC236}">
                  <a16:creationId xmlns:a16="http://schemas.microsoft.com/office/drawing/2014/main" id="{57C5905F-7396-7962-8D94-776234AC9AFE}"/>
                </a:ext>
              </a:extLst>
            </p:cNvPr>
            <p:cNvCxnSpPr/>
            <p:nvPr/>
          </p:nvCxnSpPr>
          <p:spPr>
            <a:xfrm>
              <a:off x="0" y="4570518"/>
              <a:ext cx="3813715" cy="0"/>
            </a:xfrm>
            <a:prstGeom prst="straightConnector1">
              <a:avLst/>
            </a:prstGeom>
            <a:noFill/>
            <a:ln w="19046" cap="flat">
              <a:solidFill>
                <a:srgbClr val="000000"/>
              </a:solidFill>
              <a:prstDash val="solid"/>
              <a:miter/>
            </a:ln>
          </p:spPr>
        </p:cxnSp>
        <p:cxnSp>
          <p:nvCxnSpPr>
            <p:cNvPr id="27" name="Straight Connector 28">
              <a:extLst>
                <a:ext uri="{FF2B5EF4-FFF2-40B4-BE49-F238E27FC236}">
                  <a16:creationId xmlns:a16="http://schemas.microsoft.com/office/drawing/2014/main" id="{37B5BE2B-B327-2D40-23BB-72B94998832D}"/>
                </a:ext>
              </a:extLst>
            </p:cNvPr>
            <p:cNvCxnSpPr/>
            <p:nvPr/>
          </p:nvCxnSpPr>
          <p:spPr>
            <a:xfrm>
              <a:off x="0" y="4811380"/>
              <a:ext cx="3813715" cy="0"/>
            </a:xfrm>
            <a:prstGeom prst="straightConnector1">
              <a:avLst/>
            </a:prstGeom>
            <a:noFill/>
            <a:ln w="19046" cap="flat">
              <a:solidFill>
                <a:srgbClr val="000000"/>
              </a:solidFill>
              <a:prstDash val="solid"/>
              <a:miter/>
            </a:ln>
          </p:spPr>
        </p:cxnSp>
      </p:grpSp>
    </p:spTree>
    <p:extLst>
      <p:ext uri="{BB962C8B-B14F-4D97-AF65-F5344CB8AC3E}">
        <p14:creationId xmlns:p14="http://schemas.microsoft.com/office/powerpoint/2010/main" val="161913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232DA6E-1B49-F4CF-0223-08578430E80B}"/>
              </a:ext>
            </a:extLst>
          </p:cNvPr>
          <p:cNvSpPr/>
          <p:nvPr/>
        </p:nvSpPr>
        <p:spPr>
          <a:xfrm>
            <a:off x="0" y="0"/>
            <a:ext cx="12191996" cy="6858000"/>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896B19B7-325B-C771-33F7-96F6B8D73427}"/>
              </a:ext>
            </a:extLst>
          </p:cNvPr>
          <p:cNvSpPr txBox="1">
            <a:spLocks noGrp="1"/>
          </p:cNvSpPr>
          <p:nvPr>
            <p:ph type="title"/>
          </p:nvPr>
        </p:nvSpPr>
        <p:spPr/>
        <p:txBody>
          <a:bodyPr/>
          <a:lstStyle>
            <a:lvl1pPr>
              <a:defRPr b="1">
                <a:solidFill>
                  <a:srgbClr val="FFFFFF"/>
                </a:solidFill>
                <a:latin typeface="Open sans" pitchFamily="34"/>
                <a:ea typeface="Open sans" pitchFamily="34"/>
                <a:cs typeface="Open sans" pitchFamily="34"/>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A773C9C8-0A86-4987-84DB-F6B296D445A3}"/>
              </a:ext>
            </a:extLst>
          </p:cNvPr>
          <p:cNvSpPr txBox="1">
            <a:spLocks noGrp="1"/>
          </p:cNvSpPr>
          <p:nvPr>
            <p:ph idx="4294967295"/>
          </p:nvPr>
        </p:nvSpPr>
        <p:spPr>
          <a:xfrm>
            <a:off x="396611" y="1875114"/>
            <a:ext cx="5558143"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76797C4-2E7C-41B0-D3B4-FBB8B63E0787}"/>
              </a:ext>
            </a:extLst>
          </p:cNvPr>
          <p:cNvSpPr txBox="1">
            <a:spLocks noGrp="1"/>
          </p:cNvSpPr>
          <p:nvPr>
            <p:ph type="dt" sz="half" idx="7"/>
          </p:nvPr>
        </p:nvSpPr>
        <p:spPr/>
        <p:txBody>
          <a:bodyPr/>
          <a:lstStyle>
            <a:lvl1pPr>
              <a:defRPr/>
            </a:lvl1pPr>
          </a:lstStyle>
          <a:p>
            <a:pPr lvl="0"/>
            <a:r>
              <a:rPr lang="en-US"/>
              <a:t>Click to add date</a:t>
            </a:r>
          </a:p>
        </p:txBody>
      </p:sp>
      <p:sp>
        <p:nvSpPr>
          <p:cNvPr id="6" name="Content Placeholder 2">
            <a:extLst>
              <a:ext uri="{FF2B5EF4-FFF2-40B4-BE49-F238E27FC236}">
                <a16:creationId xmlns:a16="http://schemas.microsoft.com/office/drawing/2014/main" id="{101A1C02-BB49-F21D-65D2-12487A753BC5}"/>
              </a:ext>
            </a:extLst>
          </p:cNvPr>
          <p:cNvSpPr txBox="1">
            <a:spLocks noGrp="1"/>
          </p:cNvSpPr>
          <p:nvPr>
            <p:ph idx="4294967295"/>
          </p:nvPr>
        </p:nvSpPr>
        <p:spPr>
          <a:xfrm>
            <a:off x="6237250" y="1877564"/>
            <a:ext cx="5558143"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9" descr="A black and white logo&#10;&#10;AI-generated content may be incorrect.">
            <a:extLst>
              <a:ext uri="{FF2B5EF4-FFF2-40B4-BE49-F238E27FC236}">
                <a16:creationId xmlns:a16="http://schemas.microsoft.com/office/drawing/2014/main" id="{01649FF0-E046-3EA3-A397-E9DF50697A96}"/>
              </a:ext>
            </a:extLst>
          </p:cNvPr>
          <p:cNvPicPr>
            <a:picLocks noChangeAspect="1"/>
          </p:cNvPicPr>
          <p:nvPr/>
        </p:nvPicPr>
        <p:blipFill>
          <a:blip r:embed="rId2"/>
          <a:stretch>
            <a:fillRect/>
          </a:stretch>
        </p:blipFill>
        <p:spPr>
          <a:xfrm>
            <a:off x="111465" y="5016590"/>
            <a:ext cx="1933617" cy="1933617"/>
          </a:xfrm>
          <a:prstGeom prst="rect">
            <a:avLst/>
          </a:prstGeom>
          <a:noFill/>
          <a:ln cap="flat">
            <a:noFill/>
          </a:ln>
        </p:spPr>
      </p:pic>
    </p:spTree>
    <p:extLst>
      <p:ext uri="{BB962C8B-B14F-4D97-AF65-F5344CB8AC3E}">
        <p14:creationId xmlns:p14="http://schemas.microsoft.com/office/powerpoint/2010/main" val="1757055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232DA6E-1B49-F4CF-0223-08578430E80B}"/>
              </a:ext>
            </a:extLst>
          </p:cNvPr>
          <p:cNvSpPr/>
          <p:nvPr userDrawn="1"/>
        </p:nvSpPr>
        <p:spPr>
          <a:xfrm>
            <a:off x="0" y="0"/>
            <a:ext cx="12191996" cy="6858000"/>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896B19B7-325B-C771-33F7-96F6B8D73427}"/>
              </a:ext>
            </a:extLst>
          </p:cNvPr>
          <p:cNvSpPr txBox="1">
            <a:spLocks noGrp="1"/>
          </p:cNvSpPr>
          <p:nvPr>
            <p:ph type="title"/>
          </p:nvPr>
        </p:nvSpPr>
        <p:spPr/>
        <p:txBody>
          <a:bodyPr/>
          <a:lstStyle>
            <a:lvl1pPr>
              <a:defRPr b="1">
                <a:solidFill>
                  <a:srgbClr val="FFFFFF"/>
                </a:solidFill>
                <a:latin typeface="Open sans" pitchFamily="34"/>
                <a:ea typeface="Open sans" pitchFamily="34"/>
                <a:cs typeface="Open sans" pitchFamily="34"/>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A773C9C8-0A86-4987-84DB-F6B296D445A3}"/>
              </a:ext>
            </a:extLst>
          </p:cNvPr>
          <p:cNvSpPr txBox="1">
            <a:spLocks noGrp="1"/>
          </p:cNvSpPr>
          <p:nvPr>
            <p:ph idx="4294967295"/>
          </p:nvPr>
        </p:nvSpPr>
        <p:spPr>
          <a:xfrm>
            <a:off x="396611" y="1875114"/>
            <a:ext cx="5558143"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01A1C02-BB49-F21D-65D2-12487A753BC5}"/>
              </a:ext>
            </a:extLst>
          </p:cNvPr>
          <p:cNvSpPr txBox="1">
            <a:spLocks noGrp="1"/>
          </p:cNvSpPr>
          <p:nvPr>
            <p:ph idx="4294967295"/>
          </p:nvPr>
        </p:nvSpPr>
        <p:spPr>
          <a:xfrm>
            <a:off x="6237250" y="1877564"/>
            <a:ext cx="5558143"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9" descr="A black and white logo&#10;&#10;AI-generated content may be incorrect.">
            <a:extLst>
              <a:ext uri="{FF2B5EF4-FFF2-40B4-BE49-F238E27FC236}">
                <a16:creationId xmlns:a16="http://schemas.microsoft.com/office/drawing/2014/main" id="{01649FF0-E046-3EA3-A397-E9DF50697A96}"/>
              </a:ext>
            </a:extLst>
          </p:cNvPr>
          <p:cNvPicPr>
            <a:picLocks noChangeAspect="1"/>
          </p:cNvPicPr>
          <p:nvPr/>
        </p:nvPicPr>
        <p:blipFill>
          <a:blip r:embed="rId2"/>
          <a:stretch>
            <a:fillRect/>
          </a:stretch>
        </p:blipFill>
        <p:spPr>
          <a:xfrm>
            <a:off x="10144272" y="5016601"/>
            <a:ext cx="1933617" cy="1933617"/>
          </a:xfrm>
          <a:prstGeom prst="rect">
            <a:avLst/>
          </a:prstGeom>
          <a:noFill/>
          <a:ln cap="flat">
            <a:noFill/>
          </a:ln>
        </p:spPr>
      </p:pic>
      <p:sp>
        <p:nvSpPr>
          <p:cNvPr id="10" name="Rectangle 9">
            <a:extLst>
              <a:ext uri="{FF2B5EF4-FFF2-40B4-BE49-F238E27FC236}">
                <a16:creationId xmlns:a16="http://schemas.microsoft.com/office/drawing/2014/main" id="{83A754FB-1187-2900-37A6-52B5398C5534}"/>
              </a:ext>
            </a:extLst>
          </p:cNvPr>
          <p:cNvSpPr/>
          <p:nvPr userDrawn="1"/>
        </p:nvSpPr>
        <p:spPr>
          <a:xfrm rot="-2700000">
            <a:off x="11430108" y="-578504"/>
            <a:ext cx="356854" cy="24152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678809-4CF5-6F51-8447-E813FA9E236B}"/>
              </a:ext>
            </a:extLst>
          </p:cNvPr>
          <p:cNvSpPr/>
          <p:nvPr userDrawn="1"/>
        </p:nvSpPr>
        <p:spPr>
          <a:xfrm rot="-2700000">
            <a:off x="295703" y="5084013"/>
            <a:ext cx="356854" cy="24152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143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232DA6E-1B49-F4CF-0223-08578430E80B}"/>
              </a:ext>
            </a:extLst>
          </p:cNvPr>
          <p:cNvSpPr/>
          <p:nvPr/>
        </p:nvSpPr>
        <p:spPr>
          <a:xfrm>
            <a:off x="4" y="0"/>
            <a:ext cx="12191996" cy="6858000"/>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896B19B7-325B-C771-33F7-96F6B8D73427}"/>
              </a:ext>
            </a:extLst>
          </p:cNvPr>
          <p:cNvSpPr txBox="1">
            <a:spLocks noGrp="1"/>
          </p:cNvSpPr>
          <p:nvPr>
            <p:ph type="title"/>
          </p:nvPr>
        </p:nvSpPr>
        <p:spPr/>
        <p:txBody>
          <a:bodyPr/>
          <a:lstStyle>
            <a:lvl1pPr>
              <a:defRPr b="1">
                <a:solidFill>
                  <a:srgbClr val="FFFFFF"/>
                </a:solidFill>
                <a:latin typeface="Open sans" pitchFamily="34"/>
                <a:ea typeface="Open sans" pitchFamily="34"/>
                <a:cs typeface="Open sans" pitchFamily="34"/>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A773C9C8-0A86-4987-84DB-F6B296D445A3}"/>
              </a:ext>
            </a:extLst>
          </p:cNvPr>
          <p:cNvSpPr txBox="1">
            <a:spLocks noGrp="1"/>
          </p:cNvSpPr>
          <p:nvPr>
            <p:ph idx="4294967295"/>
          </p:nvPr>
        </p:nvSpPr>
        <p:spPr>
          <a:xfrm>
            <a:off x="1093304" y="1875114"/>
            <a:ext cx="4861450"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01A1C02-BB49-F21D-65D2-12487A753BC5}"/>
              </a:ext>
            </a:extLst>
          </p:cNvPr>
          <p:cNvSpPr txBox="1">
            <a:spLocks noGrp="1"/>
          </p:cNvSpPr>
          <p:nvPr>
            <p:ph idx="4294967295"/>
          </p:nvPr>
        </p:nvSpPr>
        <p:spPr>
          <a:xfrm>
            <a:off x="6237250" y="1877564"/>
            <a:ext cx="5023785"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D2E781E-DAA6-0AC3-4158-C1FB9295CDDA}"/>
              </a:ext>
            </a:extLst>
          </p:cNvPr>
          <p:cNvSpPr/>
          <p:nvPr userDrawn="1"/>
        </p:nvSpPr>
        <p:spPr>
          <a:xfrm>
            <a:off x="-82823" y="248478"/>
            <a:ext cx="12271509" cy="144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B70BC1-E179-286D-6198-0FCD3C021A04}"/>
              </a:ext>
            </a:extLst>
          </p:cNvPr>
          <p:cNvSpPr/>
          <p:nvPr userDrawn="1"/>
        </p:nvSpPr>
        <p:spPr>
          <a:xfrm>
            <a:off x="11410122" y="0"/>
            <a:ext cx="781878"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red text&#10;&#10;AI-generated content may be incorrect.">
            <a:extLst>
              <a:ext uri="{FF2B5EF4-FFF2-40B4-BE49-F238E27FC236}">
                <a16:creationId xmlns:a16="http://schemas.microsoft.com/office/drawing/2014/main" id="{F08447CB-50D4-7A66-906B-EC3EF6ED302F}"/>
              </a:ext>
            </a:extLst>
          </p:cNvPr>
          <p:cNvPicPr>
            <a:picLocks noChangeAspect="1"/>
          </p:cNvPicPr>
          <p:nvPr userDrawn="1"/>
        </p:nvPicPr>
        <p:blipFill>
          <a:blip r:embed="rId2"/>
          <a:stretch>
            <a:fillRect/>
          </a:stretch>
        </p:blipFill>
        <p:spPr>
          <a:xfrm>
            <a:off x="3314" y="0"/>
            <a:ext cx="2622606" cy="2027788"/>
          </a:xfrm>
          <a:prstGeom prst="rect">
            <a:avLst/>
          </a:prstGeom>
        </p:spPr>
      </p:pic>
    </p:spTree>
    <p:extLst>
      <p:ext uri="{BB962C8B-B14F-4D97-AF65-F5344CB8AC3E}">
        <p14:creationId xmlns:p14="http://schemas.microsoft.com/office/powerpoint/2010/main" val="1634103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232DA6E-1B49-F4CF-0223-08578430E80B}"/>
              </a:ext>
            </a:extLst>
          </p:cNvPr>
          <p:cNvSpPr/>
          <p:nvPr/>
        </p:nvSpPr>
        <p:spPr>
          <a:xfrm>
            <a:off x="0" y="0"/>
            <a:ext cx="12191996" cy="6858000"/>
          </a:xfrm>
          <a:prstGeom prst="rect">
            <a:avLst/>
          </a:prstGeom>
          <a:solidFill>
            <a:schemeClr val="tx1"/>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896B19B7-325B-C771-33F7-96F6B8D73427}"/>
              </a:ext>
            </a:extLst>
          </p:cNvPr>
          <p:cNvSpPr txBox="1">
            <a:spLocks noGrp="1"/>
          </p:cNvSpPr>
          <p:nvPr>
            <p:ph type="title"/>
          </p:nvPr>
        </p:nvSpPr>
        <p:spPr/>
        <p:txBody>
          <a:bodyPr/>
          <a:lstStyle>
            <a:lvl1pPr>
              <a:defRPr b="1">
                <a:solidFill>
                  <a:srgbClr val="FFFFFF"/>
                </a:solidFill>
                <a:latin typeface="Open sans" pitchFamily="34"/>
                <a:ea typeface="Open sans" pitchFamily="34"/>
                <a:cs typeface="Open sans" pitchFamily="34"/>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A773C9C8-0A86-4987-84DB-F6B296D445A3}"/>
              </a:ext>
            </a:extLst>
          </p:cNvPr>
          <p:cNvSpPr txBox="1">
            <a:spLocks noGrp="1"/>
          </p:cNvSpPr>
          <p:nvPr>
            <p:ph idx="4294967295"/>
          </p:nvPr>
        </p:nvSpPr>
        <p:spPr>
          <a:xfrm>
            <a:off x="396611" y="1875114"/>
            <a:ext cx="5558143"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76797C4-2E7C-41B0-D3B4-FBB8B63E0787}"/>
              </a:ext>
            </a:extLst>
          </p:cNvPr>
          <p:cNvSpPr txBox="1">
            <a:spLocks noGrp="1"/>
          </p:cNvSpPr>
          <p:nvPr>
            <p:ph type="dt" sz="half" idx="7"/>
          </p:nvPr>
        </p:nvSpPr>
        <p:spPr/>
        <p:txBody>
          <a:bodyPr/>
          <a:lstStyle>
            <a:lvl1pPr>
              <a:defRPr/>
            </a:lvl1pPr>
          </a:lstStyle>
          <a:p>
            <a:pPr lvl="0"/>
            <a:r>
              <a:rPr lang="en-US"/>
              <a:t>Click to add date</a:t>
            </a:r>
          </a:p>
        </p:txBody>
      </p:sp>
      <p:sp>
        <p:nvSpPr>
          <p:cNvPr id="6" name="Content Placeholder 2">
            <a:extLst>
              <a:ext uri="{FF2B5EF4-FFF2-40B4-BE49-F238E27FC236}">
                <a16:creationId xmlns:a16="http://schemas.microsoft.com/office/drawing/2014/main" id="{101A1C02-BB49-F21D-65D2-12487A753BC5}"/>
              </a:ext>
            </a:extLst>
          </p:cNvPr>
          <p:cNvSpPr txBox="1">
            <a:spLocks noGrp="1"/>
          </p:cNvSpPr>
          <p:nvPr>
            <p:ph idx="4294967295"/>
          </p:nvPr>
        </p:nvSpPr>
        <p:spPr>
          <a:xfrm>
            <a:off x="6237250" y="1877564"/>
            <a:ext cx="5558143" cy="4351336"/>
          </a:xfrm>
        </p:spPr>
        <p:txBody>
          <a:bodyPr/>
          <a:lstStyle>
            <a:lvl1pPr>
              <a:defRPr>
                <a:solidFill>
                  <a:srgbClr val="FFFFFF"/>
                </a:solidFill>
                <a:latin typeface="Adelle Rg" pitchFamily="50"/>
                <a:ea typeface="Open sans" pitchFamily="34"/>
                <a:cs typeface="Open sans" pitchFamily="34"/>
              </a:defRPr>
            </a:lvl1pPr>
            <a:lvl2pPr>
              <a:defRPr>
                <a:solidFill>
                  <a:srgbClr val="FFFFFF"/>
                </a:solidFill>
                <a:latin typeface="Open sans" pitchFamily="34"/>
                <a:ea typeface="Open sans" pitchFamily="34"/>
                <a:cs typeface="Open sans" pitchFamily="34"/>
              </a:defRPr>
            </a:lvl2pPr>
            <a:lvl3pPr>
              <a:defRPr>
                <a:solidFill>
                  <a:srgbClr val="FFFFFF"/>
                </a:solidFill>
                <a:latin typeface="Open sans" pitchFamily="34"/>
                <a:ea typeface="Open sans" pitchFamily="34"/>
                <a:cs typeface="Open sans" pitchFamily="34"/>
              </a:defRPr>
            </a:lvl3pPr>
            <a:lvl4pPr>
              <a:defRPr>
                <a:solidFill>
                  <a:srgbClr val="FFFFFF"/>
                </a:solidFill>
                <a:latin typeface="Open sans" pitchFamily="34"/>
                <a:ea typeface="Open sans" pitchFamily="34"/>
                <a:cs typeface="Open sans" pitchFamily="34"/>
              </a:defRPr>
            </a:lvl4pPr>
            <a:lvl5pPr>
              <a:defRPr>
                <a:solidFill>
                  <a:srgbClr val="FFFFFF"/>
                </a:solidFill>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9">
            <a:extLst>
              <a:ext uri="{FF2B5EF4-FFF2-40B4-BE49-F238E27FC236}">
                <a16:creationId xmlns:a16="http://schemas.microsoft.com/office/drawing/2014/main" id="{01649FF0-E046-3EA3-A397-E9DF50697A96}"/>
              </a:ext>
            </a:extLst>
          </p:cNvPr>
          <p:cNvPicPr>
            <a:picLocks noChangeAspect="1"/>
          </p:cNvPicPr>
          <p:nvPr/>
        </p:nvPicPr>
        <p:blipFill>
          <a:blip r:embed="rId2"/>
          <a:srcRect/>
          <a:stretch/>
        </p:blipFill>
        <p:spPr>
          <a:xfrm>
            <a:off x="8747465" y="-67153"/>
            <a:ext cx="3654085" cy="1827042"/>
          </a:xfrm>
          <a:prstGeom prst="rect">
            <a:avLst/>
          </a:prstGeom>
          <a:noFill/>
          <a:ln cap="flat">
            <a:noFill/>
          </a:ln>
        </p:spPr>
      </p:pic>
    </p:spTree>
    <p:extLst>
      <p:ext uri="{BB962C8B-B14F-4D97-AF65-F5344CB8AC3E}">
        <p14:creationId xmlns:p14="http://schemas.microsoft.com/office/powerpoint/2010/main" val="1893058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5CDA0BF-BA1E-C9AF-5CA0-C9BC62909677}"/>
              </a:ext>
            </a:extLst>
          </p:cNvPr>
          <p:cNvSpPr txBox="1">
            <a:spLocks noGrp="1"/>
          </p:cNvSpPr>
          <p:nvPr>
            <p:ph type="dt" sz="half" idx="7"/>
          </p:nvPr>
        </p:nvSpPr>
        <p:spPr/>
        <p:txBody>
          <a:bodyPr/>
          <a:lstStyle>
            <a:lvl1pPr>
              <a:defRPr/>
            </a:lvl1pPr>
          </a:lstStyle>
          <a:p>
            <a:pPr lvl="0"/>
            <a:r>
              <a:rPr lang="en-US"/>
              <a:t>Click to add date</a:t>
            </a:r>
          </a:p>
        </p:txBody>
      </p:sp>
      <p:pic>
        <p:nvPicPr>
          <p:cNvPr id="3" name="Picture 6">
            <a:extLst>
              <a:ext uri="{FF2B5EF4-FFF2-40B4-BE49-F238E27FC236}">
                <a16:creationId xmlns:a16="http://schemas.microsoft.com/office/drawing/2014/main" id="{8D6CDC30-FCCB-52E7-B0AB-DCC0D7E16B0A}"/>
              </a:ext>
            </a:extLst>
          </p:cNvPr>
          <p:cNvPicPr>
            <a:picLocks noChangeAspect="1"/>
          </p:cNvPicPr>
          <p:nvPr/>
        </p:nvPicPr>
        <p:blipFill>
          <a:blip r:embed="rId2"/>
          <a:srcRect/>
          <a:stretch>
            <a:fillRect/>
          </a:stretch>
        </p:blipFill>
        <p:spPr>
          <a:xfrm>
            <a:off x="379119" y="4257492"/>
            <a:ext cx="3055476" cy="3055476"/>
          </a:xfrm>
          <a:prstGeom prst="rect">
            <a:avLst/>
          </a:prstGeom>
          <a:noFill/>
          <a:ln cap="flat">
            <a:noFill/>
          </a:ln>
        </p:spPr>
      </p:pic>
      <p:sp>
        <p:nvSpPr>
          <p:cNvPr id="4" name="Subtitle 2">
            <a:extLst>
              <a:ext uri="{FF2B5EF4-FFF2-40B4-BE49-F238E27FC236}">
                <a16:creationId xmlns:a16="http://schemas.microsoft.com/office/drawing/2014/main" id="{8DC6E167-1140-C78A-CF7B-AF6A3543A128}"/>
              </a:ext>
            </a:extLst>
          </p:cNvPr>
          <p:cNvSpPr txBox="1">
            <a:spLocks noGrp="1"/>
          </p:cNvSpPr>
          <p:nvPr>
            <p:ph type="subTitle" idx="4294967295"/>
          </p:nvPr>
        </p:nvSpPr>
        <p:spPr>
          <a:xfrm>
            <a:off x="4032101" y="687656"/>
            <a:ext cx="8159904" cy="753081"/>
          </a:xfrm>
        </p:spPr>
        <p:txBody>
          <a:bodyPr/>
          <a:lstStyle>
            <a:lvl1pPr marL="0" indent="0">
              <a:buNone/>
              <a:defRPr sz="3600">
                <a:latin typeface="Open sans" pitchFamily="34"/>
                <a:ea typeface="Open sans" pitchFamily="34"/>
                <a:cs typeface="Open sans" pitchFamily="34"/>
              </a:defRPr>
            </a:lvl1pPr>
          </a:lstStyle>
          <a:p>
            <a:pPr lvl="0"/>
            <a:r>
              <a:rPr lang="en-US"/>
              <a:t>Click to edit Master subtitle style</a:t>
            </a:r>
          </a:p>
        </p:txBody>
      </p:sp>
      <p:sp>
        <p:nvSpPr>
          <p:cNvPr id="5" name="Content Placeholder 2">
            <a:extLst>
              <a:ext uri="{FF2B5EF4-FFF2-40B4-BE49-F238E27FC236}">
                <a16:creationId xmlns:a16="http://schemas.microsoft.com/office/drawing/2014/main" id="{ADBC81D8-62C8-C54A-BABF-EB97F364AA36}"/>
              </a:ext>
            </a:extLst>
          </p:cNvPr>
          <p:cNvSpPr txBox="1">
            <a:spLocks noGrp="1"/>
          </p:cNvSpPr>
          <p:nvPr>
            <p:ph idx="4294967295"/>
          </p:nvPr>
        </p:nvSpPr>
        <p:spPr>
          <a:xfrm>
            <a:off x="4032101" y="1597593"/>
            <a:ext cx="7551782" cy="4572740"/>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653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56596F0-F03A-EF74-D19A-59E450290895}"/>
              </a:ext>
            </a:extLst>
          </p:cNvPr>
          <p:cNvSpPr/>
          <p:nvPr/>
        </p:nvSpPr>
        <p:spPr>
          <a:xfrm>
            <a:off x="0" y="6176964"/>
            <a:ext cx="12191996" cy="681035"/>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Rectangle 7">
            <a:extLst>
              <a:ext uri="{FF2B5EF4-FFF2-40B4-BE49-F238E27FC236}">
                <a16:creationId xmlns:a16="http://schemas.microsoft.com/office/drawing/2014/main" id="{2305592F-99A7-6102-3495-750BC178FE90}"/>
              </a:ext>
            </a:extLst>
          </p:cNvPr>
          <p:cNvSpPr/>
          <p:nvPr/>
        </p:nvSpPr>
        <p:spPr>
          <a:xfrm>
            <a:off x="0" y="0"/>
            <a:ext cx="12191996" cy="1614693"/>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928E3E0E-8365-6B24-99C5-3643B4FD44D6}"/>
              </a:ext>
            </a:extLst>
          </p:cNvPr>
          <p:cNvSpPr txBox="1">
            <a:spLocks noGrp="1"/>
          </p:cNvSpPr>
          <p:nvPr>
            <p:ph type="title"/>
          </p:nvPr>
        </p:nvSpPr>
        <p:spPr>
          <a:xfrm>
            <a:off x="2022826" y="244693"/>
            <a:ext cx="8481242" cy="1325559"/>
          </a:xfrm>
        </p:spPr>
        <p:txBody>
          <a:bodyPr/>
          <a:lstStyle>
            <a:lvl1pPr>
              <a:defRPr b="1">
                <a:solidFill>
                  <a:srgbClr val="FFFFFF"/>
                </a:solidFill>
                <a:latin typeface="Open sans" pitchFamily="34"/>
                <a:ea typeface="Open sans" pitchFamily="34"/>
                <a:cs typeface="Open sans" pitchFamily="34"/>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AB471B30-1BCA-5DBC-9873-82EA1CFC4F4D}"/>
              </a:ext>
            </a:extLst>
          </p:cNvPr>
          <p:cNvSpPr txBox="1">
            <a:spLocks noGrp="1"/>
          </p:cNvSpPr>
          <p:nvPr>
            <p:ph idx="1"/>
          </p:nvPr>
        </p:nvSpPr>
        <p:spPr>
          <a:xfrm>
            <a:off x="838203" y="1825627"/>
            <a:ext cx="5181603" cy="4351336"/>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0521CCF5-F01D-9238-9B38-E18ADDF57054}"/>
              </a:ext>
            </a:extLst>
          </p:cNvPr>
          <p:cNvSpPr txBox="1">
            <a:spLocks noGrp="1"/>
          </p:cNvSpPr>
          <p:nvPr>
            <p:ph idx="2"/>
          </p:nvPr>
        </p:nvSpPr>
        <p:spPr>
          <a:xfrm>
            <a:off x="6172200" y="1825627"/>
            <a:ext cx="5181603" cy="4351336"/>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7FFD5AFE-5D9A-FD37-F8FF-12A8F86B8773}"/>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8" name="Picture 9" descr="A white letter with a star and a black background&#10;&#10;AI-generated content may be incorrect.">
            <a:extLst>
              <a:ext uri="{FF2B5EF4-FFF2-40B4-BE49-F238E27FC236}">
                <a16:creationId xmlns:a16="http://schemas.microsoft.com/office/drawing/2014/main" id="{14FEFE1E-4414-D5DA-908D-EA7BC96C4181}"/>
              </a:ext>
            </a:extLst>
          </p:cNvPr>
          <p:cNvPicPr>
            <a:picLocks noChangeAspect="1"/>
          </p:cNvPicPr>
          <p:nvPr/>
        </p:nvPicPr>
        <p:blipFill>
          <a:blip r:embed="rId2"/>
          <a:stretch>
            <a:fillRect/>
          </a:stretch>
        </p:blipFill>
        <p:spPr>
          <a:xfrm>
            <a:off x="408133" y="31537"/>
            <a:ext cx="1614693" cy="1614693"/>
          </a:xfrm>
          <a:prstGeom prst="rect">
            <a:avLst/>
          </a:prstGeom>
          <a:noFill/>
          <a:ln cap="flat">
            <a:noFill/>
          </a:ln>
        </p:spPr>
      </p:pic>
    </p:spTree>
    <p:extLst>
      <p:ext uri="{BB962C8B-B14F-4D97-AF65-F5344CB8AC3E}">
        <p14:creationId xmlns:p14="http://schemas.microsoft.com/office/powerpoint/2010/main" val="421046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2" name="Picture 6" descr="A red and black flag&#10;&#10;AI-generated content may be incorrect.">
            <a:extLst>
              <a:ext uri="{FF2B5EF4-FFF2-40B4-BE49-F238E27FC236}">
                <a16:creationId xmlns:a16="http://schemas.microsoft.com/office/drawing/2014/main" id="{DE45EDCB-3FCE-70DE-B546-9AA78CD212D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Rectangle 10">
            <a:extLst>
              <a:ext uri="{FF2B5EF4-FFF2-40B4-BE49-F238E27FC236}">
                <a16:creationId xmlns:a16="http://schemas.microsoft.com/office/drawing/2014/main" id="{2F19CF4E-6CC3-A4A2-C83E-930D110D7CF4}"/>
              </a:ext>
            </a:extLst>
          </p:cNvPr>
          <p:cNvSpPr/>
          <p:nvPr/>
        </p:nvSpPr>
        <p:spPr>
          <a:xfrm>
            <a:off x="0" y="6176964"/>
            <a:ext cx="12191996" cy="681035"/>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24FE8F99-11C3-74F3-5A0B-63EAA3A2FE50}"/>
              </a:ext>
            </a:extLst>
          </p:cNvPr>
          <p:cNvSpPr txBox="1">
            <a:spLocks noGrp="1"/>
          </p:cNvSpPr>
          <p:nvPr>
            <p:ph type="title"/>
          </p:nvPr>
        </p:nvSpPr>
        <p:spPr>
          <a:xfrm>
            <a:off x="838203" y="1018568"/>
            <a:ext cx="5181603" cy="1493132"/>
          </a:xfrm>
        </p:spPr>
        <p:txBody>
          <a:bodyPr/>
          <a:lstStyle>
            <a:lvl1pPr>
              <a:defRPr b="1">
                <a:latin typeface="Open sans" pitchFamily="34"/>
                <a:ea typeface="Open sans" pitchFamily="34"/>
                <a:cs typeface="Open sans" pitchFamily="34"/>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5334177E-E19A-4915-8D1F-06848F598D6C}"/>
              </a:ext>
            </a:extLst>
          </p:cNvPr>
          <p:cNvSpPr txBox="1">
            <a:spLocks noGrp="1"/>
          </p:cNvSpPr>
          <p:nvPr>
            <p:ph idx="1"/>
          </p:nvPr>
        </p:nvSpPr>
        <p:spPr>
          <a:xfrm>
            <a:off x="838203" y="2673751"/>
            <a:ext cx="5181603" cy="3503212"/>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B1E271B9-B478-3CE2-A050-4B83C495C685}"/>
              </a:ext>
            </a:extLst>
          </p:cNvPr>
          <p:cNvSpPr txBox="1">
            <a:spLocks noGrp="1"/>
          </p:cNvSpPr>
          <p:nvPr>
            <p:ph idx="2"/>
          </p:nvPr>
        </p:nvSpPr>
        <p:spPr>
          <a:xfrm>
            <a:off x="6172200" y="2673751"/>
            <a:ext cx="5181603" cy="3503212"/>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0C37669F-0AE1-C70C-14A8-FD05444D29AF}"/>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8" name="Picture 9" descr="A white letter with a star and a black background&#10;&#10;AI-generated content may be incorrect.">
            <a:extLst>
              <a:ext uri="{FF2B5EF4-FFF2-40B4-BE49-F238E27FC236}">
                <a16:creationId xmlns:a16="http://schemas.microsoft.com/office/drawing/2014/main" id="{3BFBF115-150F-8439-10D0-C0A3CD781AF9}"/>
              </a:ext>
            </a:extLst>
          </p:cNvPr>
          <p:cNvPicPr>
            <a:picLocks noChangeAspect="1"/>
          </p:cNvPicPr>
          <p:nvPr/>
        </p:nvPicPr>
        <p:blipFill>
          <a:blip r:embed="rId3"/>
          <a:stretch>
            <a:fillRect/>
          </a:stretch>
        </p:blipFill>
        <p:spPr>
          <a:xfrm>
            <a:off x="8712970" y="83237"/>
            <a:ext cx="1614693" cy="1614693"/>
          </a:xfrm>
          <a:prstGeom prst="rect">
            <a:avLst/>
          </a:prstGeom>
          <a:noFill/>
          <a:ln cap="flat">
            <a:noFill/>
          </a:ln>
        </p:spPr>
      </p:pic>
    </p:spTree>
    <p:extLst>
      <p:ext uri="{BB962C8B-B14F-4D97-AF65-F5344CB8AC3E}">
        <p14:creationId xmlns:p14="http://schemas.microsoft.com/office/powerpoint/2010/main" val="3408295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pic>
        <p:nvPicPr>
          <p:cNvPr id="2" name="Picture 6" descr="A red and black flag&#10;&#10;AI-generated content may be incorrect.">
            <a:extLst>
              <a:ext uri="{FF2B5EF4-FFF2-40B4-BE49-F238E27FC236}">
                <a16:creationId xmlns:a16="http://schemas.microsoft.com/office/drawing/2014/main" id="{DE45EDCB-3FCE-70DE-B546-9AA78CD212D8}"/>
              </a:ext>
            </a:extLst>
          </p:cNvPr>
          <p:cNvPicPr>
            <a:picLocks noChangeAspect="1"/>
          </p:cNvPicPr>
          <p:nvPr/>
        </p:nvPicPr>
        <p:blipFill>
          <a:blip r:embed="rId2"/>
          <a:stretch>
            <a:fillRect/>
          </a:stretch>
        </p:blipFill>
        <p:spPr>
          <a:xfrm>
            <a:off x="4" y="0"/>
            <a:ext cx="12191996" cy="6858000"/>
          </a:xfrm>
          <a:prstGeom prst="rect">
            <a:avLst/>
          </a:prstGeom>
          <a:noFill/>
          <a:ln cap="flat">
            <a:noFill/>
          </a:ln>
        </p:spPr>
      </p:pic>
      <p:sp>
        <p:nvSpPr>
          <p:cNvPr id="3" name="Rectangle 10">
            <a:extLst>
              <a:ext uri="{FF2B5EF4-FFF2-40B4-BE49-F238E27FC236}">
                <a16:creationId xmlns:a16="http://schemas.microsoft.com/office/drawing/2014/main" id="{2F19CF4E-6CC3-A4A2-C83E-930D110D7CF4}"/>
              </a:ext>
            </a:extLst>
          </p:cNvPr>
          <p:cNvSpPr/>
          <p:nvPr/>
        </p:nvSpPr>
        <p:spPr>
          <a:xfrm>
            <a:off x="0" y="6176964"/>
            <a:ext cx="12191996" cy="681035"/>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24FE8F99-11C3-74F3-5A0B-63EAA3A2FE50}"/>
              </a:ext>
            </a:extLst>
          </p:cNvPr>
          <p:cNvSpPr txBox="1">
            <a:spLocks noGrp="1"/>
          </p:cNvSpPr>
          <p:nvPr>
            <p:ph type="title"/>
          </p:nvPr>
        </p:nvSpPr>
        <p:spPr>
          <a:xfrm>
            <a:off x="838203" y="1018568"/>
            <a:ext cx="5181603" cy="1493132"/>
          </a:xfrm>
        </p:spPr>
        <p:txBody>
          <a:bodyPr/>
          <a:lstStyle>
            <a:lvl1pPr>
              <a:defRPr b="1">
                <a:latin typeface="Open sans" pitchFamily="34"/>
                <a:ea typeface="Open sans" pitchFamily="34"/>
                <a:cs typeface="Open sans" pitchFamily="34"/>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5334177E-E19A-4915-8D1F-06848F598D6C}"/>
              </a:ext>
            </a:extLst>
          </p:cNvPr>
          <p:cNvSpPr txBox="1">
            <a:spLocks noGrp="1"/>
          </p:cNvSpPr>
          <p:nvPr>
            <p:ph idx="1"/>
          </p:nvPr>
        </p:nvSpPr>
        <p:spPr>
          <a:xfrm>
            <a:off x="838203" y="2673751"/>
            <a:ext cx="5181603" cy="3503212"/>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B1E271B9-B478-3CE2-A050-4B83C495C685}"/>
              </a:ext>
            </a:extLst>
          </p:cNvPr>
          <p:cNvSpPr txBox="1">
            <a:spLocks noGrp="1"/>
          </p:cNvSpPr>
          <p:nvPr>
            <p:ph idx="2"/>
          </p:nvPr>
        </p:nvSpPr>
        <p:spPr>
          <a:xfrm>
            <a:off x="6172200" y="2673751"/>
            <a:ext cx="5181603" cy="3503212"/>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0C37669F-0AE1-C70C-14A8-FD05444D29AF}"/>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8" name="Picture 9" descr="A white letter with a star and a black background&#10;&#10;AI-generated content may be incorrect.">
            <a:extLst>
              <a:ext uri="{FF2B5EF4-FFF2-40B4-BE49-F238E27FC236}">
                <a16:creationId xmlns:a16="http://schemas.microsoft.com/office/drawing/2014/main" id="{3BFBF115-150F-8439-10D0-C0A3CD781AF9}"/>
              </a:ext>
            </a:extLst>
          </p:cNvPr>
          <p:cNvPicPr>
            <a:picLocks noChangeAspect="1"/>
          </p:cNvPicPr>
          <p:nvPr/>
        </p:nvPicPr>
        <p:blipFill>
          <a:blip r:embed="rId3"/>
          <a:stretch>
            <a:fillRect/>
          </a:stretch>
        </p:blipFill>
        <p:spPr>
          <a:xfrm>
            <a:off x="8712970" y="83237"/>
            <a:ext cx="1614693" cy="1614693"/>
          </a:xfrm>
          <a:prstGeom prst="rect">
            <a:avLst/>
          </a:prstGeom>
          <a:noFill/>
          <a:ln cap="flat">
            <a:noFill/>
          </a:ln>
        </p:spPr>
      </p:pic>
    </p:spTree>
    <p:extLst>
      <p:ext uri="{BB962C8B-B14F-4D97-AF65-F5344CB8AC3E}">
        <p14:creationId xmlns:p14="http://schemas.microsoft.com/office/powerpoint/2010/main" val="1343700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6482DA-3A0B-2CFC-F400-8EC283A9ABF5}"/>
              </a:ext>
            </a:extLst>
          </p:cNvPr>
          <p:cNvSpPr/>
          <p:nvPr userDrawn="1"/>
        </p:nvSpPr>
        <p:spPr>
          <a:xfrm>
            <a:off x="0" y="478564"/>
            <a:ext cx="6095999" cy="576413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6" descr="A red and black flag&#10;&#10;AI-generated content may be incorrect.">
            <a:extLst>
              <a:ext uri="{FF2B5EF4-FFF2-40B4-BE49-F238E27FC236}">
                <a16:creationId xmlns:a16="http://schemas.microsoft.com/office/drawing/2014/main" id="{DE45EDCB-3FCE-70DE-B546-9AA78CD212D8}"/>
              </a:ext>
            </a:extLst>
          </p:cNvPr>
          <p:cNvPicPr>
            <a:picLocks noChangeAspect="1"/>
          </p:cNvPicPr>
          <p:nvPr/>
        </p:nvPicPr>
        <p:blipFill>
          <a:blip r:embed="rId2"/>
          <a:stretch>
            <a:fillRect/>
          </a:stretch>
        </p:blipFill>
        <p:spPr>
          <a:xfrm>
            <a:off x="0" y="-1"/>
            <a:ext cx="12303469" cy="6858000"/>
          </a:xfrm>
          <a:prstGeom prst="rect">
            <a:avLst/>
          </a:prstGeom>
          <a:noFill/>
          <a:ln cap="flat">
            <a:noFill/>
          </a:ln>
        </p:spPr>
      </p:pic>
      <p:sp>
        <p:nvSpPr>
          <p:cNvPr id="3" name="Rectangle 10">
            <a:extLst>
              <a:ext uri="{FF2B5EF4-FFF2-40B4-BE49-F238E27FC236}">
                <a16:creationId xmlns:a16="http://schemas.microsoft.com/office/drawing/2014/main" id="{2F19CF4E-6CC3-A4A2-C83E-930D110D7CF4}"/>
              </a:ext>
            </a:extLst>
          </p:cNvPr>
          <p:cNvSpPr/>
          <p:nvPr/>
        </p:nvSpPr>
        <p:spPr>
          <a:xfrm>
            <a:off x="0" y="6176964"/>
            <a:ext cx="12191996" cy="681035"/>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5" name="Content Placeholder 2">
            <a:extLst>
              <a:ext uri="{FF2B5EF4-FFF2-40B4-BE49-F238E27FC236}">
                <a16:creationId xmlns:a16="http://schemas.microsoft.com/office/drawing/2014/main" id="{5334177E-E19A-4915-8D1F-06848F598D6C}"/>
              </a:ext>
            </a:extLst>
          </p:cNvPr>
          <p:cNvSpPr txBox="1">
            <a:spLocks noGrp="1"/>
          </p:cNvSpPr>
          <p:nvPr>
            <p:ph idx="1"/>
          </p:nvPr>
        </p:nvSpPr>
        <p:spPr>
          <a:xfrm>
            <a:off x="294831" y="1251959"/>
            <a:ext cx="5234298" cy="4925004"/>
          </a:xfrm>
        </p:spPr>
        <p:txBody>
          <a:bodyPr/>
          <a:lstStyle>
            <a:lvl1pPr>
              <a:defRPr>
                <a:solidFill>
                  <a:schemeClr val="bg1"/>
                </a:solidFill>
                <a:latin typeface="Adelle Rg" pitchFamily="50"/>
                <a:ea typeface="Open sans" pitchFamily="34"/>
                <a:cs typeface="Open sans" pitchFamily="34"/>
              </a:defRPr>
            </a:lvl1pPr>
            <a:lvl2pPr>
              <a:defRPr>
                <a:solidFill>
                  <a:schemeClr val="bg1"/>
                </a:solidFill>
                <a:latin typeface="Open sans" pitchFamily="34"/>
                <a:ea typeface="Open sans" pitchFamily="34"/>
                <a:cs typeface="Open sans" pitchFamily="34"/>
              </a:defRPr>
            </a:lvl2pPr>
            <a:lvl3pPr>
              <a:defRPr>
                <a:solidFill>
                  <a:schemeClr val="bg1"/>
                </a:solidFill>
                <a:latin typeface="Open sans" pitchFamily="34"/>
                <a:ea typeface="Open sans" pitchFamily="34"/>
                <a:cs typeface="Open sans" pitchFamily="34"/>
              </a:defRPr>
            </a:lvl3pPr>
            <a:lvl4pPr>
              <a:defRPr>
                <a:solidFill>
                  <a:schemeClr val="bg1"/>
                </a:solidFill>
                <a:latin typeface="Open sans" pitchFamily="34"/>
                <a:ea typeface="Open sans" pitchFamily="34"/>
                <a:cs typeface="Open sans" pitchFamily="34"/>
              </a:defRPr>
            </a:lvl4pPr>
            <a:lvl5pPr>
              <a:defRPr>
                <a:solidFill>
                  <a:schemeClr val="bg1"/>
                </a:solidFill>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B1E271B9-B478-3CE2-A050-4B83C495C685}"/>
              </a:ext>
            </a:extLst>
          </p:cNvPr>
          <p:cNvSpPr txBox="1">
            <a:spLocks noGrp="1"/>
          </p:cNvSpPr>
          <p:nvPr>
            <p:ph idx="2"/>
          </p:nvPr>
        </p:nvSpPr>
        <p:spPr>
          <a:xfrm>
            <a:off x="7575847" y="1324598"/>
            <a:ext cx="4003704" cy="4852365"/>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endParaRPr lang="en-US"/>
          </a:p>
          <a:p>
            <a:pPr lvl="0"/>
            <a:endParaRPr lang="en-US"/>
          </a:p>
          <a:p>
            <a:pPr lvl="0"/>
            <a:r>
              <a:rPr lang="en-US"/>
              <a:t>Insert image</a:t>
            </a:r>
          </a:p>
        </p:txBody>
      </p:sp>
      <p:sp>
        <p:nvSpPr>
          <p:cNvPr id="7" name="Date Placeholder 4">
            <a:extLst>
              <a:ext uri="{FF2B5EF4-FFF2-40B4-BE49-F238E27FC236}">
                <a16:creationId xmlns:a16="http://schemas.microsoft.com/office/drawing/2014/main" id="{0C37669F-0AE1-C70C-14A8-FD05444D29AF}"/>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8" name="Picture 9">
            <a:extLst>
              <a:ext uri="{FF2B5EF4-FFF2-40B4-BE49-F238E27FC236}">
                <a16:creationId xmlns:a16="http://schemas.microsoft.com/office/drawing/2014/main" id="{3BFBF115-150F-8439-10D0-C0A3CD781AF9}"/>
              </a:ext>
            </a:extLst>
          </p:cNvPr>
          <p:cNvPicPr>
            <a:picLocks noChangeAspect="1"/>
          </p:cNvPicPr>
          <p:nvPr/>
        </p:nvPicPr>
        <p:blipFill>
          <a:blip r:embed="rId3"/>
          <a:srcRect/>
          <a:stretch/>
        </p:blipFill>
        <p:spPr>
          <a:xfrm>
            <a:off x="8712970" y="83237"/>
            <a:ext cx="1614693" cy="1614693"/>
          </a:xfrm>
          <a:prstGeom prst="rect">
            <a:avLst/>
          </a:prstGeom>
          <a:noFill/>
          <a:ln cap="flat">
            <a:noFill/>
          </a:ln>
        </p:spPr>
      </p:pic>
    </p:spTree>
    <p:extLst>
      <p:ext uri="{BB962C8B-B14F-4D97-AF65-F5344CB8AC3E}">
        <p14:creationId xmlns:p14="http://schemas.microsoft.com/office/powerpoint/2010/main" val="1271490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1A451BC-FF86-9DC1-EFF1-C5AE04519699}"/>
              </a:ext>
            </a:extLst>
          </p:cNvPr>
          <p:cNvSpPr>
            <a:spLocks noGrp="1"/>
          </p:cNvSpPr>
          <p:nvPr>
            <p:ph type="dt" sz="half" idx="10"/>
          </p:nvPr>
        </p:nvSpPr>
        <p:spPr/>
        <p:txBody>
          <a:bodyPr/>
          <a:lstStyle/>
          <a:p>
            <a:pPr lvl="0"/>
            <a:fld id="{A4135058-FB5A-2F45-A9ED-F7E2491D827A}" type="datetime1">
              <a:rPr lang="en-US" smtClean="0"/>
              <a:pPr lvl="0"/>
              <a:t>2/11/2026</a:t>
            </a:fld>
            <a:endParaRPr lang="en-US"/>
          </a:p>
        </p:txBody>
      </p:sp>
      <p:sp>
        <p:nvSpPr>
          <p:cNvPr id="6" name="Rectangle 5">
            <a:extLst>
              <a:ext uri="{FF2B5EF4-FFF2-40B4-BE49-F238E27FC236}">
                <a16:creationId xmlns:a16="http://schemas.microsoft.com/office/drawing/2014/main" id="{804D6582-968E-DA46-4C71-E3D02A089271}"/>
              </a:ext>
            </a:extLst>
          </p:cNvPr>
          <p:cNvSpPr/>
          <p:nvPr userDrawn="1"/>
        </p:nvSpPr>
        <p:spPr>
          <a:xfrm>
            <a:off x="0" y="0"/>
            <a:ext cx="4067963" cy="61733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8">
            <a:extLst>
              <a:ext uri="{FF2B5EF4-FFF2-40B4-BE49-F238E27FC236}">
                <a16:creationId xmlns:a16="http://schemas.microsoft.com/office/drawing/2014/main" id="{063C3F6D-F8ED-A72E-1ED0-8E31713798CC}"/>
              </a:ext>
            </a:extLst>
          </p:cNvPr>
          <p:cNvSpPr/>
          <p:nvPr userDrawn="1"/>
        </p:nvSpPr>
        <p:spPr>
          <a:xfrm>
            <a:off x="4067964" y="0"/>
            <a:ext cx="8124032" cy="6173315"/>
          </a:xfrm>
          <a:prstGeom prst="rect">
            <a:avLst/>
          </a:prstGeom>
          <a:solidFill>
            <a:srgbClr val="BA122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8" name="Title 1">
            <a:extLst>
              <a:ext uri="{FF2B5EF4-FFF2-40B4-BE49-F238E27FC236}">
                <a16:creationId xmlns:a16="http://schemas.microsoft.com/office/drawing/2014/main" id="{4EFB6128-950F-41F4-BDBF-A58C326D13C6}"/>
              </a:ext>
            </a:extLst>
          </p:cNvPr>
          <p:cNvSpPr txBox="1">
            <a:spLocks noGrp="1"/>
          </p:cNvSpPr>
          <p:nvPr>
            <p:ph type="ctrTitle"/>
          </p:nvPr>
        </p:nvSpPr>
        <p:spPr>
          <a:xfrm>
            <a:off x="4262192" y="1244004"/>
            <a:ext cx="7326154" cy="2387598"/>
          </a:xfrm>
        </p:spPr>
        <p:txBody>
          <a:bodyPr anchor="b"/>
          <a:lstStyle>
            <a:lvl1pPr>
              <a:defRPr sz="6000">
                <a:solidFill>
                  <a:srgbClr val="FFFFFF"/>
                </a:solidFill>
                <a:latin typeface="Open Sans ExtraBold" pitchFamily="34"/>
                <a:ea typeface="Open Sans ExtraBold" pitchFamily="34"/>
                <a:cs typeface="Open Sans ExtraBold" pitchFamily="34"/>
              </a:defRPr>
            </a:lvl1pPr>
          </a:lstStyle>
          <a:p>
            <a:pPr lvl="0"/>
            <a:r>
              <a:rPr lang="en-US"/>
              <a:t>Click to edit </a:t>
            </a:r>
            <a:br>
              <a:rPr lang="en-US"/>
            </a:br>
            <a:r>
              <a:rPr lang="en-US"/>
              <a:t>Master title style</a:t>
            </a:r>
          </a:p>
        </p:txBody>
      </p:sp>
      <p:sp>
        <p:nvSpPr>
          <p:cNvPr id="9" name="Subtitle 2">
            <a:extLst>
              <a:ext uri="{FF2B5EF4-FFF2-40B4-BE49-F238E27FC236}">
                <a16:creationId xmlns:a16="http://schemas.microsoft.com/office/drawing/2014/main" id="{5853D7B3-5EDB-74AC-A9E0-234BD2087F2B}"/>
              </a:ext>
            </a:extLst>
          </p:cNvPr>
          <p:cNvSpPr txBox="1">
            <a:spLocks noGrp="1"/>
          </p:cNvSpPr>
          <p:nvPr>
            <p:ph type="subTitle" idx="1"/>
          </p:nvPr>
        </p:nvSpPr>
        <p:spPr>
          <a:xfrm>
            <a:off x="4262192" y="3602041"/>
            <a:ext cx="7326154" cy="1655758"/>
          </a:xfrm>
        </p:spPr>
        <p:txBody>
          <a:bodyPr/>
          <a:lstStyle>
            <a:lvl1pPr marL="0" indent="0">
              <a:buNone/>
              <a:defRPr sz="3200">
                <a:solidFill>
                  <a:srgbClr val="FFFFFF"/>
                </a:solidFill>
                <a:latin typeface="Adelle Rg" pitchFamily="50"/>
              </a:defRPr>
            </a:lvl1pPr>
          </a:lstStyle>
          <a:p>
            <a:pPr lvl="0"/>
            <a:r>
              <a:rPr lang="en-US"/>
              <a:t>Click to edit Master subtitle style</a:t>
            </a:r>
          </a:p>
        </p:txBody>
      </p:sp>
      <p:sp>
        <p:nvSpPr>
          <p:cNvPr id="10" name="Date Placeholder 3">
            <a:extLst>
              <a:ext uri="{FF2B5EF4-FFF2-40B4-BE49-F238E27FC236}">
                <a16:creationId xmlns:a16="http://schemas.microsoft.com/office/drawing/2014/main" id="{B5375FC3-A0D3-F2D8-9DAA-275A22B7E22B}"/>
              </a:ext>
            </a:extLst>
          </p:cNvPr>
          <p:cNvSpPr txBox="1">
            <a:spLocks/>
          </p:cNvSpPr>
          <p:nvPr userDrawn="1"/>
        </p:nvSpPr>
        <p:spPr>
          <a:xfrm>
            <a:off x="9337331" y="6375196"/>
            <a:ext cx="2743200" cy="365129"/>
          </a:xfrm>
          <a:prstGeom prst="rect">
            <a:avLst/>
          </a:prstGeom>
          <a:noFill/>
          <a:ln>
            <a:noFill/>
          </a:ln>
        </p:spPr>
        <p:txBody>
          <a:bodyPr vert="horz" wrap="square" lIns="91440" tIns="45720" rIns="91440" bIns="45720" anchor="ctr" anchorCtr="0" compatLnSpc="1">
            <a:noAutofit/>
          </a:bodyPr>
          <a:lstStyle>
            <a:defPPr>
              <a:defRPr lang="en-US"/>
            </a:defPPr>
            <a:lvl1pPr marL="0" marR="0" lvl="0" indent="0" algn="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999999"/>
                </a:solidFill>
                <a:uFillTx/>
                <a:latin typeface="Open sans" pitchFamily="34"/>
                <a:ea typeface="Open sans" pitchFamily="34"/>
                <a:cs typeface="Open sans" pitchFamily="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Click to add date</a:t>
            </a:r>
          </a:p>
        </p:txBody>
      </p:sp>
      <p:cxnSp>
        <p:nvCxnSpPr>
          <p:cNvPr id="11" name="Straight Connector 10">
            <a:extLst>
              <a:ext uri="{FF2B5EF4-FFF2-40B4-BE49-F238E27FC236}">
                <a16:creationId xmlns:a16="http://schemas.microsoft.com/office/drawing/2014/main" id="{274EDDDA-B24A-14D6-A48F-B0EAA18438E3}"/>
              </a:ext>
            </a:extLst>
          </p:cNvPr>
          <p:cNvCxnSpPr/>
          <p:nvPr userDrawn="1"/>
        </p:nvCxnSpPr>
        <p:spPr>
          <a:xfrm>
            <a:off x="4067964" y="1686062"/>
            <a:ext cx="0" cy="3184791"/>
          </a:xfrm>
          <a:prstGeom prst="straightConnector1">
            <a:avLst/>
          </a:prstGeom>
          <a:noFill/>
          <a:ln w="19046" cap="flat">
            <a:solidFill>
              <a:srgbClr val="FFFFFF"/>
            </a:solidFill>
            <a:prstDash val="solid"/>
            <a:miter/>
          </a:ln>
        </p:spPr>
      </p:cxnSp>
      <p:pic>
        <p:nvPicPr>
          <p:cNvPr id="12" name="Picture 14">
            <a:extLst>
              <a:ext uri="{FF2B5EF4-FFF2-40B4-BE49-F238E27FC236}">
                <a16:creationId xmlns:a16="http://schemas.microsoft.com/office/drawing/2014/main" id="{27649BB2-FF74-E707-12F7-086269D6C333}"/>
              </a:ext>
            </a:extLst>
          </p:cNvPr>
          <p:cNvPicPr>
            <a:picLocks noChangeAspect="1"/>
          </p:cNvPicPr>
          <p:nvPr userDrawn="1"/>
        </p:nvPicPr>
        <p:blipFill>
          <a:blip r:embed="rId2"/>
          <a:srcRect/>
          <a:stretch/>
        </p:blipFill>
        <p:spPr>
          <a:xfrm>
            <a:off x="-823687" y="1354671"/>
            <a:ext cx="5554498" cy="3124404"/>
          </a:xfrm>
          <a:prstGeom prst="rect">
            <a:avLst/>
          </a:prstGeom>
          <a:noFill/>
          <a:ln cap="flat">
            <a:noFill/>
          </a:ln>
        </p:spPr>
      </p:pic>
    </p:spTree>
    <p:extLst>
      <p:ext uri="{BB962C8B-B14F-4D97-AF65-F5344CB8AC3E}">
        <p14:creationId xmlns:p14="http://schemas.microsoft.com/office/powerpoint/2010/main" val="3059137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3" name="Picture 12" descr="A grey circle with a person in it&#10;&#10;AI-generated content may be incorrect.">
            <a:extLst>
              <a:ext uri="{FF2B5EF4-FFF2-40B4-BE49-F238E27FC236}">
                <a16:creationId xmlns:a16="http://schemas.microsoft.com/office/drawing/2014/main" id="{D087F999-836A-03C9-58D7-B301784BF60F}"/>
              </a:ext>
            </a:extLst>
          </p:cNvPr>
          <p:cNvPicPr>
            <a:picLocks noChangeAspect="1"/>
          </p:cNvPicPr>
          <p:nvPr userDrawn="1"/>
        </p:nvPicPr>
        <p:blipFill>
          <a:blip r:embed="rId2"/>
          <a:stretch>
            <a:fillRect/>
          </a:stretch>
        </p:blipFill>
        <p:spPr>
          <a:xfrm>
            <a:off x="5804246" y="0"/>
            <a:ext cx="6858000" cy="6858000"/>
          </a:xfrm>
          <a:prstGeom prst="rect">
            <a:avLst/>
          </a:prstGeom>
        </p:spPr>
      </p:pic>
      <p:sp>
        <p:nvSpPr>
          <p:cNvPr id="10" name="Rectangle 9">
            <a:extLst>
              <a:ext uri="{FF2B5EF4-FFF2-40B4-BE49-F238E27FC236}">
                <a16:creationId xmlns:a16="http://schemas.microsoft.com/office/drawing/2014/main" id="{E16482DA-3A0B-2CFC-F400-8EC283A9ABF5}"/>
              </a:ext>
            </a:extLst>
          </p:cNvPr>
          <p:cNvSpPr/>
          <p:nvPr userDrawn="1"/>
        </p:nvSpPr>
        <p:spPr>
          <a:xfrm>
            <a:off x="0" y="0"/>
            <a:ext cx="6095999"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334177E-E19A-4915-8D1F-06848F598D6C}"/>
              </a:ext>
            </a:extLst>
          </p:cNvPr>
          <p:cNvSpPr txBox="1">
            <a:spLocks noGrp="1"/>
          </p:cNvSpPr>
          <p:nvPr>
            <p:ph idx="1"/>
          </p:nvPr>
        </p:nvSpPr>
        <p:spPr>
          <a:xfrm>
            <a:off x="294831" y="2521009"/>
            <a:ext cx="5452216" cy="3655954"/>
          </a:xfrm>
        </p:spPr>
        <p:txBody>
          <a:bodyPr/>
          <a:lstStyle>
            <a:lvl1pPr algn="ctr">
              <a:defRPr>
                <a:solidFill>
                  <a:schemeClr val="bg1"/>
                </a:solidFill>
                <a:latin typeface="Adelle Rg" pitchFamily="50"/>
                <a:ea typeface="Open sans" pitchFamily="34"/>
                <a:cs typeface="Open sans" pitchFamily="34"/>
              </a:defRPr>
            </a:lvl1pPr>
            <a:lvl2pPr algn="ctr">
              <a:defRPr>
                <a:solidFill>
                  <a:schemeClr val="bg1"/>
                </a:solidFill>
                <a:latin typeface="Open sans" pitchFamily="34"/>
                <a:ea typeface="Open sans" pitchFamily="34"/>
                <a:cs typeface="Open sans" pitchFamily="34"/>
              </a:defRPr>
            </a:lvl2pPr>
            <a:lvl3pPr algn="ctr">
              <a:defRPr>
                <a:solidFill>
                  <a:schemeClr val="bg1"/>
                </a:solidFill>
                <a:latin typeface="Open sans" pitchFamily="34"/>
                <a:ea typeface="Open sans" pitchFamily="34"/>
                <a:cs typeface="Open sans" pitchFamily="34"/>
              </a:defRPr>
            </a:lvl3pPr>
            <a:lvl4pPr algn="ctr">
              <a:defRPr>
                <a:solidFill>
                  <a:schemeClr val="bg1"/>
                </a:solidFill>
                <a:latin typeface="Open sans" pitchFamily="34"/>
                <a:ea typeface="Open sans" pitchFamily="34"/>
                <a:cs typeface="Open sans" pitchFamily="34"/>
              </a:defRPr>
            </a:lvl4pPr>
            <a:lvl5pPr algn="ctr">
              <a:defRPr>
                <a:solidFill>
                  <a:schemeClr val="bg1"/>
                </a:solidFill>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ack background with red and white text&#10;&#10;AI-generated content may be incorrect.">
            <a:extLst>
              <a:ext uri="{FF2B5EF4-FFF2-40B4-BE49-F238E27FC236}">
                <a16:creationId xmlns:a16="http://schemas.microsoft.com/office/drawing/2014/main" id="{CB36A3A1-3DD3-6045-2810-CCB1A9EA8324}"/>
              </a:ext>
            </a:extLst>
          </p:cNvPr>
          <p:cNvPicPr>
            <a:picLocks noChangeAspect="1"/>
          </p:cNvPicPr>
          <p:nvPr userDrawn="1"/>
        </p:nvPicPr>
        <p:blipFill>
          <a:blip r:embed="rId3"/>
          <a:stretch>
            <a:fillRect/>
          </a:stretch>
        </p:blipFill>
        <p:spPr>
          <a:xfrm>
            <a:off x="890188" y="198067"/>
            <a:ext cx="4203106" cy="2101553"/>
          </a:xfrm>
          <a:prstGeom prst="rect">
            <a:avLst/>
          </a:prstGeom>
        </p:spPr>
      </p:pic>
    </p:spTree>
    <p:extLst>
      <p:ext uri="{BB962C8B-B14F-4D97-AF65-F5344CB8AC3E}">
        <p14:creationId xmlns:p14="http://schemas.microsoft.com/office/powerpoint/2010/main" val="896548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B8E0D3-9F5E-C86B-7127-DE3A0F3425FD}"/>
              </a:ext>
            </a:extLst>
          </p:cNvPr>
          <p:cNvPicPr>
            <a:picLocks noChangeAspect="1"/>
          </p:cNvPicPr>
          <p:nvPr userDrawn="1"/>
        </p:nvPicPr>
        <p:blipFill>
          <a:blip r:embed="rId2"/>
          <a:srcRect/>
          <a:stretch/>
        </p:blipFill>
        <p:spPr>
          <a:xfrm>
            <a:off x="6542996" y="-881285"/>
            <a:ext cx="6086475" cy="8115300"/>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72D31931-3060-BFA1-BBD7-8C43D33530B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5334177E-E19A-4915-8D1F-06848F598D6C}"/>
              </a:ext>
            </a:extLst>
          </p:cNvPr>
          <p:cNvSpPr txBox="1">
            <a:spLocks noGrp="1"/>
          </p:cNvSpPr>
          <p:nvPr>
            <p:ph idx="1"/>
          </p:nvPr>
        </p:nvSpPr>
        <p:spPr>
          <a:xfrm>
            <a:off x="832204" y="627265"/>
            <a:ext cx="5452216" cy="5489027"/>
          </a:xfrm>
        </p:spPr>
        <p:txBody>
          <a:bodyPr/>
          <a:lstStyle>
            <a:lvl1pPr algn="ctr">
              <a:defRPr>
                <a:solidFill>
                  <a:schemeClr val="bg1"/>
                </a:solidFill>
                <a:latin typeface="Adelle Rg" pitchFamily="50"/>
                <a:ea typeface="Open sans" pitchFamily="34"/>
                <a:cs typeface="Open sans" pitchFamily="34"/>
              </a:defRPr>
            </a:lvl1pPr>
            <a:lvl2pPr algn="ctr">
              <a:defRPr>
                <a:solidFill>
                  <a:schemeClr val="bg1"/>
                </a:solidFill>
                <a:latin typeface="Open sans" pitchFamily="34"/>
                <a:ea typeface="Open sans" pitchFamily="34"/>
                <a:cs typeface="Open sans" pitchFamily="34"/>
              </a:defRPr>
            </a:lvl2pPr>
            <a:lvl3pPr algn="ctr">
              <a:defRPr>
                <a:solidFill>
                  <a:schemeClr val="bg1"/>
                </a:solidFill>
                <a:latin typeface="Open sans" pitchFamily="34"/>
                <a:ea typeface="Open sans" pitchFamily="34"/>
                <a:cs typeface="Open sans" pitchFamily="34"/>
              </a:defRPr>
            </a:lvl3pPr>
            <a:lvl4pPr algn="ctr">
              <a:defRPr>
                <a:solidFill>
                  <a:schemeClr val="bg1"/>
                </a:solidFill>
                <a:latin typeface="Open sans" pitchFamily="34"/>
                <a:ea typeface="Open sans" pitchFamily="34"/>
                <a:cs typeface="Open sans" pitchFamily="34"/>
              </a:defRPr>
            </a:lvl4pPr>
            <a:lvl5pPr algn="ctr">
              <a:defRPr>
                <a:solidFill>
                  <a:schemeClr val="bg1"/>
                </a:solidFill>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2627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D31931-3060-BFA1-BBD7-8C43D33530B7}"/>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5334177E-E19A-4915-8D1F-06848F598D6C}"/>
              </a:ext>
            </a:extLst>
          </p:cNvPr>
          <p:cNvSpPr txBox="1">
            <a:spLocks noGrp="1"/>
          </p:cNvSpPr>
          <p:nvPr>
            <p:ph idx="1"/>
          </p:nvPr>
        </p:nvSpPr>
        <p:spPr>
          <a:xfrm>
            <a:off x="832204" y="627265"/>
            <a:ext cx="5028846" cy="5489027"/>
          </a:xfrm>
        </p:spPr>
        <p:txBody>
          <a:bodyPr/>
          <a:lstStyle>
            <a:lvl1pPr algn="ctr">
              <a:defRPr>
                <a:solidFill>
                  <a:schemeClr val="tx1"/>
                </a:solidFill>
                <a:latin typeface="Adelle Rg" pitchFamily="50"/>
                <a:ea typeface="Open sans" pitchFamily="34"/>
                <a:cs typeface="Open sans" pitchFamily="34"/>
              </a:defRPr>
            </a:lvl1pPr>
            <a:lvl2pPr algn="ctr">
              <a:defRPr>
                <a:solidFill>
                  <a:schemeClr val="tx1"/>
                </a:solidFill>
                <a:latin typeface="Open sans" pitchFamily="34"/>
                <a:ea typeface="Open sans" pitchFamily="34"/>
                <a:cs typeface="Open sans" pitchFamily="34"/>
              </a:defRPr>
            </a:lvl2pPr>
            <a:lvl3pPr algn="ctr">
              <a:defRPr>
                <a:solidFill>
                  <a:schemeClr val="tx1"/>
                </a:solidFill>
                <a:latin typeface="Open sans" pitchFamily="34"/>
                <a:ea typeface="Open sans" pitchFamily="34"/>
                <a:cs typeface="Open sans" pitchFamily="34"/>
              </a:defRPr>
            </a:lvl3pPr>
            <a:lvl4pPr algn="ctr">
              <a:defRPr>
                <a:solidFill>
                  <a:schemeClr val="tx1"/>
                </a:solidFill>
                <a:latin typeface="Open sans" pitchFamily="34"/>
                <a:ea typeface="Open sans" pitchFamily="34"/>
                <a:cs typeface="Open sans" pitchFamily="34"/>
              </a:defRPr>
            </a:lvl4pPr>
            <a:lvl5pPr algn="ctr">
              <a:defRPr>
                <a:solidFill>
                  <a:schemeClr val="tx1"/>
                </a:solidFill>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88DC04B2-DE0C-0BC6-4724-BF3CC360ED87}"/>
              </a:ext>
            </a:extLst>
          </p:cNvPr>
          <p:cNvSpPr txBox="1">
            <a:spLocks noGrp="1"/>
          </p:cNvSpPr>
          <p:nvPr>
            <p:ph idx="10"/>
          </p:nvPr>
        </p:nvSpPr>
        <p:spPr>
          <a:xfrm>
            <a:off x="6693254" y="2849765"/>
            <a:ext cx="5028846" cy="3266527"/>
          </a:xfrm>
        </p:spPr>
        <p:txBody>
          <a:bodyPr/>
          <a:lstStyle>
            <a:lvl1pPr algn="ctr">
              <a:defRPr>
                <a:solidFill>
                  <a:schemeClr val="tx1"/>
                </a:solidFill>
                <a:latin typeface="Adelle Rg" pitchFamily="50"/>
                <a:ea typeface="Open sans" pitchFamily="34"/>
                <a:cs typeface="Open sans" pitchFamily="34"/>
              </a:defRPr>
            </a:lvl1pPr>
            <a:lvl2pPr algn="ctr">
              <a:defRPr>
                <a:solidFill>
                  <a:schemeClr val="tx1"/>
                </a:solidFill>
                <a:latin typeface="Open sans" pitchFamily="34"/>
                <a:ea typeface="Open sans" pitchFamily="34"/>
                <a:cs typeface="Open sans" pitchFamily="34"/>
              </a:defRPr>
            </a:lvl2pPr>
            <a:lvl3pPr algn="ctr">
              <a:defRPr>
                <a:solidFill>
                  <a:schemeClr val="tx1"/>
                </a:solidFill>
                <a:latin typeface="Open sans" pitchFamily="34"/>
                <a:ea typeface="Open sans" pitchFamily="34"/>
                <a:cs typeface="Open sans" pitchFamily="34"/>
              </a:defRPr>
            </a:lvl3pPr>
            <a:lvl4pPr algn="ctr">
              <a:defRPr>
                <a:solidFill>
                  <a:schemeClr val="tx1"/>
                </a:solidFill>
                <a:latin typeface="Open sans" pitchFamily="34"/>
                <a:ea typeface="Open sans" pitchFamily="34"/>
                <a:cs typeface="Open sans" pitchFamily="34"/>
              </a:defRPr>
            </a:lvl4pPr>
            <a:lvl5pPr algn="ctr">
              <a:defRPr>
                <a:solidFill>
                  <a:schemeClr val="tx1"/>
                </a:solidFill>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6775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D31931-3060-BFA1-BBD7-8C43D33530B7}"/>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5334177E-E19A-4915-8D1F-06848F598D6C}"/>
              </a:ext>
            </a:extLst>
          </p:cNvPr>
          <p:cNvSpPr txBox="1">
            <a:spLocks noGrp="1"/>
          </p:cNvSpPr>
          <p:nvPr>
            <p:ph idx="1"/>
          </p:nvPr>
        </p:nvSpPr>
        <p:spPr>
          <a:xfrm>
            <a:off x="832204" y="627265"/>
            <a:ext cx="5028846" cy="5489027"/>
          </a:xfrm>
        </p:spPr>
        <p:txBody>
          <a:bodyPr/>
          <a:lstStyle>
            <a:lvl1pPr algn="ctr">
              <a:defRPr>
                <a:solidFill>
                  <a:schemeClr val="tx1"/>
                </a:solidFill>
                <a:latin typeface="Adelle Rg" pitchFamily="50"/>
                <a:ea typeface="Open sans" pitchFamily="34"/>
                <a:cs typeface="Open sans" pitchFamily="34"/>
              </a:defRPr>
            </a:lvl1pPr>
            <a:lvl2pPr algn="ctr">
              <a:defRPr>
                <a:solidFill>
                  <a:schemeClr val="tx1"/>
                </a:solidFill>
                <a:latin typeface="Open sans" pitchFamily="34"/>
                <a:ea typeface="Open sans" pitchFamily="34"/>
                <a:cs typeface="Open sans" pitchFamily="34"/>
              </a:defRPr>
            </a:lvl2pPr>
            <a:lvl3pPr algn="ctr">
              <a:defRPr>
                <a:solidFill>
                  <a:schemeClr val="tx1"/>
                </a:solidFill>
                <a:latin typeface="Open sans" pitchFamily="34"/>
                <a:ea typeface="Open sans" pitchFamily="34"/>
                <a:cs typeface="Open sans" pitchFamily="34"/>
              </a:defRPr>
            </a:lvl3pPr>
            <a:lvl4pPr algn="ctr">
              <a:defRPr>
                <a:solidFill>
                  <a:schemeClr val="tx1"/>
                </a:solidFill>
                <a:latin typeface="Open sans" pitchFamily="34"/>
                <a:ea typeface="Open sans" pitchFamily="34"/>
                <a:cs typeface="Open sans" pitchFamily="34"/>
              </a:defRPr>
            </a:lvl4pPr>
            <a:lvl5pPr algn="ctr">
              <a:defRPr>
                <a:solidFill>
                  <a:schemeClr val="tx1"/>
                </a:solidFill>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88DC04B2-DE0C-0BC6-4724-BF3CC360ED87}"/>
              </a:ext>
            </a:extLst>
          </p:cNvPr>
          <p:cNvSpPr txBox="1">
            <a:spLocks noGrp="1"/>
          </p:cNvSpPr>
          <p:nvPr>
            <p:ph idx="10"/>
          </p:nvPr>
        </p:nvSpPr>
        <p:spPr>
          <a:xfrm>
            <a:off x="6693254" y="2849765"/>
            <a:ext cx="5028846" cy="3266527"/>
          </a:xfrm>
        </p:spPr>
        <p:txBody>
          <a:bodyPr/>
          <a:lstStyle>
            <a:lvl1pPr algn="ctr">
              <a:defRPr>
                <a:solidFill>
                  <a:schemeClr val="tx1"/>
                </a:solidFill>
                <a:latin typeface="Adelle Rg" pitchFamily="50"/>
                <a:ea typeface="Open sans" pitchFamily="34"/>
                <a:cs typeface="Open sans" pitchFamily="34"/>
              </a:defRPr>
            </a:lvl1pPr>
            <a:lvl2pPr algn="ctr">
              <a:defRPr>
                <a:solidFill>
                  <a:schemeClr val="tx1"/>
                </a:solidFill>
                <a:latin typeface="Open sans" pitchFamily="34"/>
                <a:ea typeface="Open sans" pitchFamily="34"/>
                <a:cs typeface="Open sans" pitchFamily="34"/>
              </a:defRPr>
            </a:lvl2pPr>
            <a:lvl3pPr algn="ctr">
              <a:defRPr>
                <a:solidFill>
                  <a:schemeClr val="tx1"/>
                </a:solidFill>
                <a:latin typeface="Open sans" pitchFamily="34"/>
                <a:ea typeface="Open sans" pitchFamily="34"/>
                <a:cs typeface="Open sans" pitchFamily="34"/>
              </a:defRPr>
            </a:lvl3pPr>
            <a:lvl4pPr algn="ctr">
              <a:defRPr>
                <a:solidFill>
                  <a:schemeClr val="tx1"/>
                </a:solidFill>
                <a:latin typeface="Open sans" pitchFamily="34"/>
                <a:ea typeface="Open sans" pitchFamily="34"/>
                <a:cs typeface="Open sans" pitchFamily="34"/>
              </a:defRPr>
            </a:lvl4pPr>
            <a:lvl5pPr algn="ctr">
              <a:defRPr>
                <a:solidFill>
                  <a:schemeClr val="tx1"/>
                </a:solidFill>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2631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1529A1A-8DCB-3B75-B7D8-8BE5DF4D4E7C}"/>
              </a:ext>
            </a:extLst>
          </p:cNvPr>
          <p:cNvSpPr/>
          <p:nvPr/>
        </p:nvSpPr>
        <p:spPr>
          <a:xfrm>
            <a:off x="0" y="6176964"/>
            <a:ext cx="12191996" cy="681035"/>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Rectangle 7">
            <a:extLst>
              <a:ext uri="{FF2B5EF4-FFF2-40B4-BE49-F238E27FC236}">
                <a16:creationId xmlns:a16="http://schemas.microsoft.com/office/drawing/2014/main" id="{2E8443E3-380C-4B97-7B4D-EF9240819B3A}"/>
              </a:ext>
            </a:extLst>
          </p:cNvPr>
          <p:cNvSpPr/>
          <p:nvPr/>
        </p:nvSpPr>
        <p:spPr>
          <a:xfrm>
            <a:off x="0" y="0"/>
            <a:ext cx="12191996" cy="1614693"/>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DB69281D-8966-D74C-F116-6EF4AA5B0B97}"/>
              </a:ext>
            </a:extLst>
          </p:cNvPr>
          <p:cNvSpPr txBox="1">
            <a:spLocks noGrp="1"/>
          </p:cNvSpPr>
          <p:nvPr>
            <p:ph type="title"/>
          </p:nvPr>
        </p:nvSpPr>
        <p:spPr>
          <a:xfrm>
            <a:off x="2022826" y="244693"/>
            <a:ext cx="8481242" cy="1325559"/>
          </a:xfrm>
        </p:spPr>
        <p:txBody>
          <a:bodyPr/>
          <a:lstStyle>
            <a:lvl1pPr>
              <a:defRPr b="1">
                <a:solidFill>
                  <a:srgbClr val="FFFFFF"/>
                </a:solidFill>
                <a:latin typeface="Open sans" pitchFamily="34"/>
                <a:ea typeface="Open sans" pitchFamily="34"/>
                <a:cs typeface="Open sans" pitchFamily="34"/>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7128C556-BC28-7C56-9AFB-E44C631DEF58}"/>
              </a:ext>
            </a:extLst>
          </p:cNvPr>
          <p:cNvSpPr txBox="1">
            <a:spLocks noGrp="1"/>
          </p:cNvSpPr>
          <p:nvPr>
            <p:ph idx="1"/>
          </p:nvPr>
        </p:nvSpPr>
        <p:spPr>
          <a:xfrm>
            <a:off x="838203" y="1825627"/>
            <a:ext cx="5181603" cy="4351336"/>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6BF95F51-DA99-6CE1-3E37-A64A28246F0A}"/>
              </a:ext>
            </a:extLst>
          </p:cNvPr>
          <p:cNvSpPr txBox="1">
            <a:spLocks noGrp="1"/>
          </p:cNvSpPr>
          <p:nvPr>
            <p:ph idx="2"/>
          </p:nvPr>
        </p:nvSpPr>
        <p:spPr>
          <a:xfrm>
            <a:off x="6172200" y="1825627"/>
            <a:ext cx="5181603" cy="4351336"/>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A5C9D986-DE21-AF27-6A15-D148AE9E8B28}"/>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8" name="Picture 9" descr="A white letter with a star and a black background&#10;&#10;AI-generated content may be incorrect.">
            <a:extLst>
              <a:ext uri="{FF2B5EF4-FFF2-40B4-BE49-F238E27FC236}">
                <a16:creationId xmlns:a16="http://schemas.microsoft.com/office/drawing/2014/main" id="{EA4BB500-1D02-04B4-9B19-24A5A06BAF8B}"/>
              </a:ext>
            </a:extLst>
          </p:cNvPr>
          <p:cNvPicPr>
            <a:picLocks noChangeAspect="1"/>
          </p:cNvPicPr>
          <p:nvPr/>
        </p:nvPicPr>
        <p:blipFill>
          <a:blip r:embed="rId2"/>
          <a:stretch>
            <a:fillRect/>
          </a:stretch>
        </p:blipFill>
        <p:spPr>
          <a:xfrm>
            <a:off x="408133" y="31537"/>
            <a:ext cx="1614693" cy="1614693"/>
          </a:xfrm>
          <a:prstGeom prst="rect">
            <a:avLst/>
          </a:prstGeom>
          <a:noFill/>
          <a:ln cap="flat">
            <a:noFill/>
          </a:ln>
        </p:spPr>
      </p:pic>
      <p:pic>
        <p:nvPicPr>
          <p:cNvPr id="9" name="Picture 6" descr="A black and white logo&#10;&#10;AI-generated content may be incorrect.">
            <a:extLst>
              <a:ext uri="{FF2B5EF4-FFF2-40B4-BE49-F238E27FC236}">
                <a16:creationId xmlns:a16="http://schemas.microsoft.com/office/drawing/2014/main" id="{027843A3-620A-C5B3-EC0D-20A8B63BC4B5}"/>
              </a:ext>
            </a:extLst>
          </p:cNvPr>
          <p:cNvPicPr>
            <a:picLocks noChangeAspect="1"/>
          </p:cNvPicPr>
          <p:nvPr/>
        </p:nvPicPr>
        <p:blipFill>
          <a:blip r:embed="rId3"/>
          <a:stretch>
            <a:fillRect/>
          </a:stretch>
        </p:blipFill>
        <p:spPr>
          <a:xfrm>
            <a:off x="708175" y="6263420"/>
            <a:ext cx="2379469" cy="563041"/>
          </a:xfrm>
          <a:prstGeom prst="rect">
            <a:avLst/>
          </a:prstGeom>
          <a:noFill/>
          <a:ln cap="flat">
            <a:noFill/>
          </a:ln>
        </p:spPr>
      </p:pic>
    </p:spTree>
    <p:extLst>
      <p:ext uri="{BB962C8B-B14F-4D97-AF65-F5344CB8AC3E}">
        <p14:creationId xmlns:p14="http://schemas.microsoft.com/office/powerpoint/2010/main" val="912690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1529A1A-8DCB-3B75-B7D8-8BE5DF4D4E7C}"/>
              </a:ext>
            </a:extLst>
          </p:cNvPr>
          <p:cNvSpPr/>
          <p:nvPr/>
        </p:nvSpPr>
        <p:spPr>
          <a:xfrm>
            <a:off x="-55549" y="6176964"/>
            <a:ext cx="12318763" cy="839133"/>
          </a:xfrm>
          <a:prstGeom prst="rect">
            <a:avLst/>
          </a:prstGeom>
          <a:solidFill>
            <a:schemeClr val="tx1"/>
          </a:solidFill>
          <a:ln w="19046"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Rectangle 7">
            <a:extLst>
              <a:ext uri="{FF2B5EF4-FFF2-40B4-BE49-F238E27FC236}">
                <a16:creationId xmlns:a16="http://schemas.microsoft.com/office/drawing/2014/main" id="{2E8443E3-380C-4B97-7B4D-EF9240819B3A}"/>
              </a:ext>
            </a:extLst>
          </p:cNvPr>
          <p:cNvSpPr/>
          <p:nvPr/>
        </p:nvSpPr>
        <p:spPr>
          <a:xfrm>
            <a:off x="-55549" y="-59821"/>
            <a:ext cx="12318763" cy="1674515"/>
          </a:xfrm>
          <a:prstGeom prst="rect">
            <a:avLst/>
          </a:prstGeom>
          <a:solidFill>
            <a:schemeClr val="tx1"/>
          </a:solidFill>
          <a:ln w="19046"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DB69281D-8966-D74C-F116-6EF4AA5B0B97}"/>
              </a:ext>
            </a:extLst>
          </p:cNvPr>
          <p:cNvSpPr txBox="1">
            <a:spLocks noGrp="1"/>
          </p:cNvSpPr>
          <p:nvPr>
            <p:ph type="title"/>
          </p:nvPr>
        </p:nvSpPr>
        <p:spPr>
          <a:xfrm>
            <a:off x="2022826" y="244693"/>
            <a:ext cx="8481242" cy="1325559"/>
          </a:xfrm>
        </p:spPr>
        <p:txBody>
          <a:bodyPr/>
          <a:lstStyle>
            <a:lvl1pPr>
              <a:defRPr b="1">
                <a:solidFill>
                  <a:srgbClr val="FFFFFF"/>
                </a:solidFill>
                <a:latin typeface="Open sans" pitchFamily="34"/>
                <a:ea typeface="Open sans" pitchFamily="34"/>
                <a:cs typeface="Open sans" pitchFamily="34"/>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7128C556-BC28-7C56-9AFB-E44C631DEF58}"/>
              </a:ext>
            </a:extLst>
          </p:cNvPr>
          <p:cNvSpPr txBox="1">
            <a:spLocks noGrp="1"/>
          </p:cNvSpPr>
          <p:nvPr>
            <p:ph idx="1"/>
          </p:nvPr>
        </p:nvSpPr>
        <p:spPr>
          <a:xfrm>
            <a:off x="838203" y="1825627"/>
            <a:ext cx="5181603" cy="4351336"/>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6BF95F51-DA99-6CE1-3E37-A64A28246F0A}"/>
              </a:ext>
            </a:extLst>
          </p:cNvPr>
          <p:cNvSpPr txBox="1">
            <a:spLocks noGrp="1"/>
          </p:cNvSpPr>
          <p:nvPr>
            <p:ph idx="2"/>
          </p:nvPr>
        </p:nvSpPr>
        <p:spPr>
          <a:xfrm>
            <a:off x="6172200" y="1825627"/>
            <a:ext cx="5181603" cy="4351336"/>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A5C9D986-DE21-AF27-6A15-D148AE9E8B28}"/>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8" name="Picture 9">
            <a:extLst>
              <a:ext uri="{FF2B5EF4-FFF2-40B4-BE49-F238E27FC236}">
                <a16:creationId xmlns:a16="http://schemas.microsoft.com/office/drawing/2014/main" id="{EA4BB500-1D02-04B4-9B19-24A5A06BAF8B}"/>
              </a:ext>
            </a:extLst>
          </p:cNvPr>
          <p:cNvPicPr>
            <a:picLocks noChangeAspect="1"/>
          </p:cNvPicPr>
          <p:nvPr/>
        </p:nvPicPr>
        <p:blipFill>
          <a:blip r:embed="rId2"/>
          <a:srcRect/>
          <a:stretch/>
        </p:blipFill>
        <p:spPr>
          <a:xfrm>
            <a:off x="408134" y="31538"/>
            <a:ext cx="1468250" cy="1468250"/>
          </a:xfrm>
          <a:prstGeom prst="rect">
            <a:avLst/>
          </a:prstGeom>
          <a:noFill/>
          <a:ln cap="flat">
            <a:noFill/>
          </a:ln>
        </p:spPr>
      </p:pic>
      <p:pic>
        <p:nvPicPr>
          <p:cNvPr id="9" name="Picture 6" descr="A black and white logo&#10;&#10;AI-generated content may be incorrect.">
            <a:extLst>
              <a:ext uri="{FF2B5EF4-FFF2-40B4-BE49-F238E27FC236}">
                <a16:creationId xmlns:a16="http://schemas.microsoft.com/office/drawing/2014/main" id="{027843A3-620A-C5B3-EC0D-20A8B63BC4B5}"/>
              </a:ext>
            </a:extLst>
          </p:cNvPr>
          <p:cNvPicPr>
            <a:picLocks noChangeAspect="1"/>
          </p:cNvPicPr>
          <p:nvPr/>
        </p:nvPicPr>
        <p:blipFill>
          <a:blip r:embed="rId3"/>
          <a:stretch>
            <a:fillRect/>
          </a:stretch>
        </p:blipFill>
        <p:spPr>
          <a:xfrm>
            <a:off x="708175" y="6263420"/>
            <a:ext cx="2379469" cy="563041"/>
          </a:xfrm>
          <a:prstGeom prst="rect">
            <a:avLst/>
          </a:prstGeom>
          <a:noFill/>
          <a:ln cap="flat">
            <a:noFill/>
          </a:ln>
        </p:spPr>
      </p:pic>
    </p:spTree>
    <p:extLst>
      <p:ext uri="{BB962C8B-B14F-4D97-AF65-F5344CB8AC3E}">
        <p14:creationId xmlns:p14="http://schemas.microsoft.com/office/powerpoint/2010/main" val="1602381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13D1-972F-A179-E1FB-FA1B8FD9F28C}"/>
              </a:ext>
            </a:extLst>
          </p:cNvPr>
          <p:cNvSpPr txBox="1">
            <a:spLocks noGrp="1"/>
          </p:cNvSpPr>
          <p:nvPr>
            <p:ph type="title"/>
          </p:nvPr>
        </p:nvSpPr>
        <p:spPr>
          <a:xfrm>
            <a:off x="2136577" y="365129"/>
            <a:ext cx="9710114" cy="1325559"/>
          </a:xfrm>
        </p:spPr>
        <p:txBody>
          <a:bodyPr/>
          <a:lstStyle>
            <a:lvl1pPr>
              <a:defRPr b="1">
                <a:latin typeface="Open sans" pitchFamily="34"/>
                <a:ea typeface="Open sans" pitchFamily="34"/>
                <a:cs typeface="Open sans" pitchFamily="34"/>
              </a:defRPr>
            </a:lvl1pPr>
          </a:lstStyle>
          <a:p>
            <a:pPr lvl="0"/>
            <a:r>
              <a:rPr lang="en-US"/>
              <a:t>Click to edit Master title style</a:t>
            </a:r>
          </a:p>
        </p:txBody>
      </p:sp>
      <p:sp>
        <p:nvSpPr>
          <p:cNvPr id="3" name="Text Placeholder 2">
            <a:extLst>
              <a:ext uri="{FF2B5EF4-FFF2-40B4-BE49-F238E27FC236}">
                <a16:creationId xmlns:a16="http://schemas.microsoft.com/office/drawing/2014/main" id="{9CE48239-6B9D-A4D8-E377-5A6944597DE8}"/>
              </a:ext>
            </a:extLst>
          </p:cNvPr>
          <p:cNvSpPr txBox="1">
            <a:spLocks noGrp="1"/>
          </p:cNvSpPr>
          <p:nvPr>
            <p:ph type="body" idx="1"/>
          </p:nvPr>
        </p:nvSpPr>
        <p:spPr>
          <a:xfrm>
            <a:off x="2136577" y="1681160"/>
            <a:ext cx="4121703" cy="823910"/>
          </a:xfrm>
        </p:spPr>
        <p:txBody>
          <a:bodyPr anchor="b"/>
          <a:lstStyle>
            <a:lvl1pPr marL="0" indent="0">
              <a:buNone/>
              <a:defRPr sz="2400" b="1">
                <a:latin typeface="Open sans" pitchFamily="34"/>
                <a:ea typeface="Open sans" pitchFamily="34"/>
                <a:cs typeface="Open sans" pitchFamily="34"/>
              </a:defRPr>
            </a:lvl1pPr>
          </a:lstStyle>
          <a:p>
            <a:pPr lvl="0"/>
            <a:r>
              <a:rPr lang="en-US"/>
              <a:t>EDIT MASTER TEXT STYLES</a:t>
            </a:r>
          </a:p>
        </p:txBody>
      </p:sp>
      <p:sp>
        <p:nvSpPr>
          <p:cNvPr id="4" name="Content Placeholder 3">
            <a:extLst>
              <a:ext uri="{FF2B5EF4-FFF2-40B4-BE49-F238E27FC236}">
                <a16:creationId xmlns:a16="http://schemas.microsoft.com/office/drawing/2014/main" id="{A4DF0B00-8605-1DBB-2007-25337A579879}"/>
              </a:ext>
            </a:extLst>
          </p:cNvPr>
          <p:cNvSpPr txBox="1">
            <a:spLocks noGrp="1"/>
          </p:cNvSpPr>
          <p:nvPr>
            <p:ph idx="2"/>
          </p:nvPr>
        </p:nvSpPr>
        <p:spPr>
          <a:xfrm>
            <a:off x="2136577" y="2505071"/>
            <a:ext cx="4121703" cy="3684583"/>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74DE86-EA6B-020B-FB78-9D1D1D5356AF}"/>
              </a:ext>
            </a:extLst>
          </p:cNvPr>
          <p:cNvSpPr txBox="1">
            <a:spLocks noGrp="1"/>
          </p:cNvSpPr>
          <p:nvPr>
            <p:ph type="body" idx="3"/>
          </p:nvPr>
        </p:nvSpPr>
        <p:spPr>
          <a:xfrm>
            <a:off x="6626510" y="1681160"/>
            <a:ext cx="5220181" cy="823910"/>
          </a:xfrm>
        </p:spPr>
        <p:txBody>
          <a:bodyPr anchor="b"/>
          <a:lstStyle>
            <a:lvl1pPr marL="0" indent="0">
              <a:buNone/>
              <a:defRPr sz="2400" b="1">
                <a:latin typeface="Open sans" pitchFamily="34"/>
                <a:ea typeface="Open sans" pitchFamily="34"/>
                <a:cs typeface="Open sans" pitchFamily="34"/>
              </a:defRPr>
            </a:lvl1pPr>
          </a:lstStyle>
          <a:p>
            <a:pPr lvl="0"/>
            <a:r>
              <a:rPr lang="en-US"/>
              <a:t>EDIT MASTER TEXT STYLES</a:t>
            </a:r>
          </a:p>
        </p:txBody>
      </p:sp>
      <p:sp>
        <p:nvSpPr>
          <p:cNvPr id="6" name="Content Placeholder 5">
            <a:extLst>
              <a:ext uri="{FF2B5EF4-FFF2-40B4-BE49-F238E27FC236}">
                <a16:creationId xmlns:a16="http://schemas.microsoft.com/office/drawing/2014/main" id="{475363BE-29D9-1CEE-7039-B28F0A82D628}"/>
              </a:ext>
            </a:extLst>
          </p:cNvPr>
          <p:cNvSpPr txBox="1">
            <a:spLocks noGrp="1"/>
          </p:cNvSpPr>
          <p:nvPr>
            <p:ph idx="4"/>
          </p:nvPr>
        </p:nvSpPr>
        <p:spPr>
          <a:xfrm>
            <a:off x="6626501" y="2505071"/>
            <a:ext cx="5220181" cy="3684583"/>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18D91-3201-633D-020A-FE7778442668}"/>
              </a:ext>
            </a:extLst>
          </p:cNvPr>
          <p:cNvSpPr txBox="1">
            <a:spLocks noGrp="1"/>
          </p:cNvSpPr>
          <p:nvPr>
            <p:ph type="dt" sz="half" idx="7"/>
          </p:nvPr>
        </p:nvSpPr>
        <p:spPr/>
        <p:txBody>
          <a:bodyPr/>
          <a:lstStyle>
            <a:lvl1pPr>
              <a:defRPr>
                <a:solidFill>
                  <a:srgbClr val="D1D1D1"/>
                </a:solidFill>
              </a:defRPr>
            </a:lvl1pPr>
          </a:lstStyle>
          <a:p>
            <a:pPr lvl="0"/>
            <a:fld id="{D8EB4238-98F5-D741-BBE1-89CD6375D66F}" type="datetime1">
              <a:rPr lang="en-US"/>
              <a:pPr lvl="0"/>
              <a:t>2/11/2026</a:t>
            </a:fld>
            <a:endParaRPr lang="en-US"/>
          </a:p>
        </p:txBody>
      </p:sp>
      <p:sp>
        <p:nvSpPr>
          <p:cNvPr id="8" name="Rectangle 9">
            <a:extLst>
              <a:ext uri="{FF2B5EF4-FFF2-40B4-BE49-F238E27FC236}">
                <a16:creationId xmlns:a16="http://schemas.microsoft.com/office/drawing/2014/main" id="{B5944802-35BA-6A4E-0B81-863996A54787}"/>
              </a:ext>
            </a:extLst>
          </p:cNvPr>
          <p:cNvSpPr/>
          <p:nvPr/>
        </p:nvSpPr>
        <p:spPr>
          <a:xfrm>
            <a:off x="0" y="0"/>
            <a:ext cx="1939716" cy="6858000"/>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pic>
        <p:nvPicPr>
          <p:cNvPr id="9" name="Picture 11" descr="A white letter with a star and a black background&#10;&#10;AI-generated content may be incorrect.">
            <a:extLst>
              <a:ext uri="{FF2B5EF4-FFF2-40B4-BE49-F238E27FC236}">
                <a16:creationId xmlns:a16="http://schemas.microsoft.com/office/drawing/2014/main" id="{CA9EC8DA-6583-327C-4421-708163AED0F8}"/>
              </a:ext>
            </a:extLst>
          </p:cNvPr>
          <p:cNvPicPr>
            <a:picLocks noChangeAspect="1"/>
          </p:cNvPicPr>
          <p:nvPr/>
        </p:nvPicPr>
        <p:blipFill>
          <a:blip r:embed="rId2"/>
          <a:stretch>
            <a:fillRect/>
          </a:stretch>
        </p:blipFill>
        <p:spPr>
          <a:xfrm>
            <a:off x="87773" y="43543"/>
            <a:ext cx="1709434" cy="1709434"/>
          </a:xfrm>
          <a:prstGeom prst="rect">
            <a:avLst/>
          </a:prstGeom>
          <a:noFill/>
          <a:ln cap="flat">
            <a:noFill/>
          </a:ln>
        </p:spPr>
      </p:pic>
      <p:pic>
        <p:nvPicPr>
          <p:cNvPr id="10" name="Picture 13" descr="A black background with white text&#10;&#10;AI-generated content may be incorrect.">
            <a:extLst>
              <a:ext uri="{FF2B5EF4-FFF2-40B4-BE49-F238E27FC236}">
                <a16:creationId xmlns:a16="http://schemas.microsoft.com/office/drawing/2014/main" id="{86609EB9-FC73-34E4-F392-D26FB391FDD5}"/>
              </a:ext>
            </a:extLst>
          </p:cNvPr>
          <p:cNvPicPr>
            <a:picLocks noChangeAspect="1"/>
          </p:cNvPicPr>
          <p:nvPr/>
        </p:nvPicPr>
        <p:blipFill>
          <a:blip r:embed="rId3"/>
          <a:stretch>
            <a:fillRect/>
          </a:stretch>
        </p:blipFill>
        <p:spPr>
          <a:xfrm rot="5400013">
            <a:off x="-2846500" y="2290838"/>
            <a:ext cx="7632670" cy="1414585"/>
          </a:xfrm>
          <a:prstGeom prst="rect">
            <a:avLst/>
          </a:prstGeom>
          <a:noFill/>
          <a:ln cap="flat">
            <a:noFill/>
          </a:ln>
        </p:spPr>
      </p:pic>
    </p:spTree>
    <p:extLst>
      <p:ext uri="{BB962C8B-B14F-4D97-AF65-F5344CB8AC3E}">
        <p14:creationId xmlns:p14="http://schemas.microsoft.com/office/powerpoint/2010/main" val="27706871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13D1-972F-A179-E1FB-FA1B8FD9F28C}"/>
              </a:ext>
            </a:extLst>
          </p:cNvPr>
          <p:cNvSpPr txBox="1">
            <a:spLocks noGrp="1"/>
          </p:cNvSpPr>
          <p:nvPr>
            <p:ph type="title"/>
          </p:nvPr>
        </p:nvSpPr>
        <p:spPr>
          <a:xfrm>
            <a:off x="2136577" y="365129"/>
            <a:ext cx="9710114" cy="1325559"/>
          </a:xfrm>
        </p:spPr>
        <p:txBody>
          <a:bodyPr/>
          <a:lstStyle>
            <a:lvl1pPr>
              <a:defRPr b="1">
                <a:latin typeface="Open sans" pitchFamily="34"/>
                <a:ea typeface="Open sans" pitchFamily="34"/>
                <a:cs typeface="Open sans" pitchFamily="34"/>
              </a:defRPr>
            </a:lvl1pPr>
          </a:lstStyle>
          <a:p>
            <a:pPr lvl="0"/>
            <a:r>
              <a:rPr lang="en-US"/>
              <a:t>Click to edit Master title style</a:t>
            </a:r>
          </a:p>
        </p:txBody>
      </p:sp>
      <p:sp>
        <p:nvSpPr>
          <p:cNvPr id="3" name="Text Placeholder 2">
            <a:extLst>
              <a:ext uri="{FF2B5EF4-FFF2-40B4-BE49-F238E27FC236}">
                <a16:creationId xmlns:a16="http://schemas.microsoft.com/office/drawing/2014/main" id="{9CE48239-6B9D-A4D8-E377-5A6944597DE8}"/>
              </a:ext>
            </a:extLst>
          </p:cNvPr>
          <p:cNvSpPr txBox="1">
            <a:spLocks noGrp="1"/>
          </p:cNvSpPr>
          <p:nvPr>
            <p:ph type="body" idx="1"/>
          </p:nvPr>
        </p:nvSpPr>
        <p:spPr>
          <a:xfrm>
            <a:off x="2136577" y="1681160"/>
            <a:ext cx="4121703" cy="823910"/>
          </a:xfrm>
        </p:spPr>
        <p:txBody>
          <a:bodyPr anchor="b"/>
          <a:lstStyle>
            <a:lvl1pPr marL="0" indent="0">
              <a:buNone/>
              <a:defRPr sz="2400" b="1">
                <a:latin typeface="Open sans" pitchFamily="34"/>
                <a:ea typeface="Open sans" pitchFamily="34"/>
                <a:cs typeface="Open sans" pitchFamily="34"/>
              </a:defRPr>
            </a:lvl1pPr>
          </a:lstStyle>
          <a:p>
            <a:pPr lvl="0"/>
            <a:r>
              <a:rPr lang="en-US"/>
              <a:t>EDIT MASTER TEXT STYLES</a:t>
            </a:r>
          </a:p>
        </p:txBody>
      </p:sp>
      <p:sp>
        <p:nvSpPr>
          <p:cNvPr id="4" name="Content Placeholder 3">
            <a:extLst>
              <a:ext uri="{FF2B5EF4-FFF2-40B4-BE49-F238E27FC236}">
                <a16:creationId xmlns:a16="http://schemas.microsoft.com/office/drawing/2014/main" id="{A4DF0B00-8605-1DBB-2007-25337A579879}"/>
              </a:ext>
            </a:extLst>
          </p:cNvPr>
          <p:cNvSpPr txBox="1">
            <a:spLocks noGrp="1"/>
          </p:cNvSpPr>
          <p:nvPr>
            <p:ph idx="2"/>
          </p:nvPr>
        </p:nvSpPr>
        <p:spPr>
          <a:xfrm>
            <a:off x="2136577" y="2505071"/>
            <a:ext cx="4121703" cy="3684583"/>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74DE86-EA6B-020B-FB78-9D1D1D5356AF}"/>
              </a:ext>
            </a:extLst>
          </p:cNvPr>
          <p:cNvSpPr txBox="1">
            <a:spLocks noGrp="1"/>
          </p:cNvSpPr>
          <p:nvPr>
            <p:ph type="body" idx="3"/>
          </p:nvPr>
        </p:nvSpPr>
        <p:spPr>
          <a:xfrm>
            <a:off x="6626510" y="1681160"/>
            <a:ext cx="5220181" cy="823910"/>
          </a:xfrm>
        </p:spPr>
        <p:txBody>
          <a:bodyPr anchor="b"/>
          <a:lstStyle>
            <a:lvl1pPr marL="0" indent="0">
              <a:buNone/>
              <a:defRPr sz="2400" b="1">
                <a:latin typeface="Open sans" pitchFamily="34"/>
                <a:ea typeface="Open sans" pitchFamily="34"/>
                <a:cs typeface="Open sans" pitchFamily="34"/>
              </a:defRPr>
            </a:lvl1pPr>
          </a:lstStyle>
          <a:p>
            <a:pPr lvl="0"/>
            <a:r>
              <a:rPr lang="en-US"/>
              <a:t>EDIT MASTER TEXT STYLES</a:t>
            </a:r>
          </a:p>
        </p:txBody>
      </p:sp>
      <p:sp>
        <p:nvSpPr>
          <p:cNvPr id="6" name="Content Placeholder 5">
            <a:extLst>
              <a:ext uri="{FF2B5EF4-FFF2-40B4-BE49-F238E27FC236}">
                <a16:creationId xmlns:a16="http://schemas.microsoft.com/office/drawing/2014/main" id="{475363BE-29D9-1CEE-7039-B28F0A82D628}"/>
              </a:ext>
            </a:extLst>
          </p:cNvPr>
          <p:cNvSpPr txBox="1">
            <a:spLocks noGrp="1"/>
          </p:cNvSpPr>
          <p:nvPr>
            <p:ph idx="4"/>
          </p:nvPr>
        </p:nvSpPr>
        <p:spPr>
          <a:xfrm>
            <a:off x="6626501" y="2505071"/>
            <a:ext cx="5220181" cy="3684583"/>
          </a:xfrm>
        </p:spPr>
        <p:txBody>
          <a:bodyPr/>
          <a:lstStyle>
            <a:lvl1pPr>
              <a:defRPr>
                <a:latin typeface="Adelle Rg" pitchFamily="50"/>
                <a:ea typeface="Open sans" pitchFamily="34"/>
                <a:cs typeface="Open sans" pitchFamily="34"/>
              </a:defRPr>
            </a:lvl1pPr>
            <a:lvl2pPr>
              <a:defRPr>
                <a:latin typeface="Open sans" pitchFamily="34"/>
                <a:ea typeface="Open sans" pitchFamily="34"/>
                <a:cs typeface="Open sans" pitchFamily="34"/>
              </a:defRPr>
            </a:lvl2pPr>
            <a:lvl3pPr>
              <a:defRPr>
                <a:latin typeface="Open sans" pitchFamily="34"/>
                <a:ea typeface="Open sans" pitchFamily="34"/>
                <a:cs typeface="Open sans" pitchFamily="34"/>
              </a:defRPr>
            </a:lvl3pPr>
            <a:lvl4pPr>
              <a:defRPr>
                <a:latin typeface="Open sans" pitchFamily="34"/>
                <a:ea typeface="Open sans" pitchFamily="34"/>
                <a:cs typeface="Open sans" pitchFamily="34"/>
              </a:defRPr>
            </a:lvl4pPr>
            <a:lvl5pPr>
              <a:defRPr>
                <a:latin typeface="Open sans" pitchFamily="34"/>
                <a:ea typeface="Open sans" pitchFamily="34"/>
                <a:cs typeface="Open sans"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18D91-3201-633D-020A-FE7778442668}"/>
              </a:ext>
            </a:extLst>
          </p:cNvPr>
          <p:cNvSpPr txBox="1">
            <a:spLocks noGrp="1"/>
          </p:cNvSpPr>
          <p:nvPr>
            <p:ph type="dt" sz="half" idx="7"/>
          </p:nvPr>
        </p:nvSpPr>
        <p:spPr/>
        <p:txBody>
          <a:bodyPr/>
          <a:lstStyle>
            <a:lvl1pPr>
              <a:defRPr>
                <a:solidFill>
                  <a:srgbClr val="D1D1D1"/>
                </a:solidFill>
              </a:defRPr>
            </a:lvl1pPr>
          </a:lstStyle>
          <a:p>
            <a:pPr lvl="0"/>
            <a:fld id="{D8EB4238-98F5-D741-BBE1-89CD6375D66F}" type="datetime1">
              <a:rPr lang="en-US"/>
              <a:pPr lvl="0"/>
              <a:t>2/11/2026</a:t>
            </a:fld>
            <a:endParaRPr lang="en-US"/>
          </a:p>
        </p:txBody>
      </p:sp>
      <p:sp>
        <p:nvSpPr>
          <p:cNvPr id="8" name="Rectangle 9">
            <a:extLst>
              <a:ext uri="{FF2B5EF4-FFF2-40B4-BE49-F238E27FC236}">
                <a16:creationId xmlns:a16="http://schemas.microsoft.com/office/drawing/2014/main" id="{B5944802-35BA-6A4E-0B81-863996A54787}"/>
              </a:ext>
            </a:extLst>
          </p:cNvPr>
          <p:cNvSpPr/>
          <p:nvPr/>
        </p:nvSpPr>
        <p:spPr>
          <a:xfrm>
            <a:off x="0" y="0"/>
            <a:ext cx="1939716" cy="6858000"/>
          </a:xfrm>
          <a:prstGeom prst="rect">
            <a:avLst/>
          </a:prstGeom>
          <a:solidFill>
            <a:schemeClr val="tx1"/>
          </a:solidFill>
          <a:ln w="19046"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pic>
        <p:nvPicPr>
          <p:cNvPr id="9" name="Picture 11">
            <a:extLst>
              <a:ext uri="{FF2B5EF4-FFF2-40B4-BE49-F238E27FC236}">
                <a16:creationId xmlns:a16="http://schemas.microsoft.com/office/drawing/2014/main" id="{CA9EC8DA-6583-327C-4421-708163AED0F8}"/>
              </a:ext>
            </a:extLst>
          </p:cNvPr>
          <p:cNvPicPr>
            <a:picLocks noChangeAspect="1"/>
          </p:cNvPicPr>
          <p:nvPr/>
        </p:nvPicPr>
        <p:blipFill>
          <a:blip r:embed="rId2"/>
          <a:srcRect/>
          <a:stretch/>
        </p:blipFill>
        <p:spPr>
          <a:xfrm>
            <a:off x="87773" y="43543"/>
            <a:ext cx="1709434" cy="1709434"/>
          </a:xfrm>
          <a:prstGeom prst="rect">
            <a:avLst/>
          </a:prstGeom>
          <a:noFill/>
          <a:ln cap="flat">
            <a:noFill/>
          </a:ln>
        </p:spPr>
      </p:pic>
    </p:spTree>
    <p:extLst>
      <p:ext uri="{BB962C8B-B14F-4D97-AF65-F5344CB8AC3E}">
        <p14:creationId xmlns:p14="http://schemas.microsoft.com/office/powerpoint/2010/main" val="4128020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C018E1F-A1BA-C24A-E367-52469CBF1688}"/>
              </a:ext>
            </a:extLst>
          </p:cNvPr>
          <p:cNvSpPr/>
          <p:nvPr/>
        </p:nvSpPr>
        <p:spPr>
          <a:xfrm>
            <a:off x="0" y="0"/>
            <a:ext cx="12191996" cy="6858000"/>
          </a:xfrm>
          <a:prstGeom prst="rect">
            <a:avLst/>
          </a:prstGeom>
          <a:solidFill>
            <a:srgbClr val="BA122B"/>
          </a:solidFill>
          <a:ln w="19046" cap="flat">
            <a:solidFill>
              <a:srgbClr val="BA122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64A66903-40E0-F133-F656-B7AC502F79E2}"/>
              </a:ext>
            </a:extLst>
          </p:cNvPr>
          <p:cNvSpPr txBox="1">
            <a:spLocks noGrp="1"/>
          </p:cNvSpPr>
          <p:nvPr>
            <p:ph type="title"/>
          </p:nvPr>
        </p:nvSpPr>
        <p:spPr>
          <a:xfrm>
            <a:off x="838203" y="2103440"/>
            <a:ext cx="10515600" cy="1325559"/>
          </a:xfrm>
        </p:spPr>
        <p:txBody>
          <a:bodyPr anchorCtr="1"/>
          <a:lstStyle>
            <a:lvl1pPr algn="ctr">
              <a:defRPr sz="8000" b="1">
                <a:solidFill>
                  <a:srgbClr val="FFFFFF"/>
                </a:solidFill>
                <a:latin typeface="Adelle Rg" pitchFamily="50"/>
              </a:defRPr>
            </a:lvl1pPr>
          </a:lstStyle>
          <a:p>
            <a:pPr lvl="0"/>
            <a:r>
              <a:rPr lang="en-US"/>
              <a:t>Thank You!</a:t>
            </a:r>
          </a:p>
        </p:txBody>
      </p:sp>
      <p:sp>
        <p:nvSpPr>
          <p:cNvPr id="4" name="Date Placeholder 2">
            <a:extLst>
              <a:ext uri="{FF2B5EF4-FFF2-40B4-BE49-F238E27FC236}">
                <a16:creationId xmlns:a16="http://schemas.microsoft.com/office/drawing/2014/main" id="{9E893F7A-3DE1-AEBB-E3EA-537A552E544A}"/>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5" name="Picture 8" descr="A black and white logo&#10;&#10;AI-generated content may be incorrect.">
            <a:extLst>
              <a:ext uri="{FF2B5EF4-FFF2-40B4-BE49-F238E27FC236}">
                <a16:creationId xmlns:a16="http://schemas.microsoft.com/office/drawing/2014/main" id="{F0193A16-1343-3832-7F10-81FC29DF8784}"/>
              </a:ext>
            </a:extLst>
          </p:cNvPr>
          <p:cNvPicPr>
            <a:picLocks noChangeAspect="1"/>
          </p:cNvPicPr>
          <p:nvPr/>
        </p:nvPicPr>
        <p:blipFill>
          <a:blip r:embed="rId2"/>
          <a:stretch>
            <a:fillRect/>
          </a:stretch>
        </p:blipFill>
        <p:spPr>
          <a:xfrm>
            <a:off x="111465" y="4656746"/>
            <a:ext cx="2335066" cy="2335066"/>
          </a:xfrm>
          <a:prstGeom prst="rect">
            <a:avLst/>
          </a:prstGeom>
          <a:noFill/>
          <a:ln cap="flat">
            <a:noFill/>
          </a:ln>
        </p:spPr>
      </p:pic>
      <p:sp>
        <p:nvSpPr>
          <p:cNvPr id="6" name="Text Placeholder 7">
            <a:extLst>
              <a:ext uri="{FF2B5EF4-FFF2-40B4-BE49-F238E27FC236}">
                <a16:creationId xmlns:a16="http://schemas.microsoft.com/office/drawing/2014/main" id="{D3AACD72-2370-3CCC-9DE8-4FBB4F338697}"/>
              </a:ext>
            </a:extLst>
          </p:cNvPr>
          <p:cNvSpPr txBox="1">
            <a:spLocks noGrp="1"/>
          </p:cNvSpPr>
          <p:nvPr>
            <p:ph type="body" idx="4294967295"/>
          </p:nvPr>
        </p:nvSpPr>
        <p:spPr>
          <a:xfrm>
            <a:off x="838203" y="3754434"/>
            <a:ext cx="10515600" cy="1162046"/>
          </a:xfrm>
        </p:spPr>
        <p:txBody>
          <a:bodyPr anchorCtr="1"/>
          <a:lstStyle>
            <a:lvl1pPr marL="0" indent="0" algn="ctr">
              <a:buNone/>
              <a:defRPr>
                <a:solidFill>
                  <a:srgbClr val="FFFFFF"/>
                </a:solidFill>
                <a:latin typeface="Open sans" pitchFamily="34"/>
                <a:ea typeface="Open sans" pitchFamily="34"/>
                <a:cs typeface="Open sans" pitchFamily="34"/>
              </a:defRPr>
            </a:lvl1pPr>
            <a:lvl2pPr marL="0" lvl="0" indent="0" algn="ctr">
              <a:spcBef>
                <a:spcPts val="1000"/>
              </a:spcBef>
              <a:buNone/>
              <a:defRPr sz="2800">
                <a:solidFill>
                  <a:srgbClr val="FFFFFF"/>
                </a:solidFill>
                <a:latin typeface="Open sans" pitchFamily="34"/>
                <a:ea typeface="Open sans" pitchFamily="34"/>
                <a:cs typeface="Open sans" pitchFamily="34"/>
              </a:defRPr>
            </a:lvl2pPr>
          </a:lstStyle>
          <a:p>
            <a:pPr lvl="0"/>
            <a:r>
              <a:rPr lang="en-US"/>
              <a:t>Click to add contact information:</a:t>
            </a:r>
          </a:p>
          <a:p>
            <a:pPr lvl="0"/>
            <a:r>
              <a:rPr lang="en-US"/>
              <a:t>Name, title and email</a:t>
            </a:r>
          </a:p>
        </p:txBody>
      </p:sp>
    </p:spTree>
    <p:extLst>
      <p:ext uri="{BB962C8B-B14F-4D97-AF65-F5344CB8AC3E}">
        <p14:creationId xmlns:p14="http://schemas.microsoft.com/office/powerpoint/2010/main" val="858593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24"/>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0" name="Google Shape;20;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 name="Google Shape;21;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extLst>
      <p:ext uri="{BB962C8B-B14F-4D97-AF65-F5344CB8AC3E}">
        <p14:creationId xmlns:p14="http://schemas.microsoft.com/office/powerpoint/2010/main" val="297135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 name="Picture 5" descr="A black and red background&#10;&#10;AI-generated content may be incorrect.">
            <a:extLst>
              <a:ext uri="{FF2B5EF4-FFF2-40B4-BE49-F238E27FC236}">
                <a16:creationId xmlns:a16="http://schemas.microsoft.com/office/drawing/2014/main" id="{76B4F5FD-8CC3-54D5-9CE2-DF069770B15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9B6C86AA-86E6-DEA3-961F-A8BE832ACA67}"/>
              </a:ext>
            </a:extLst>
          </p:cNvPr>
          <p:cNvSpPr txBox="1">
            <a:spLocks noGrp="1"/>
          </p:cNvSpPr>
          <p:nvPr>
            <p:ph type="ctrTitle"/>
          </p:nvPr>
        </p:nvSpPr>
        <p:spPr>
          <a:xfrm>
            <a:off x="4262192" y="1244004"/>
            <a:ext cx="7321701" cy="2387598"/>
          </a:xfrm>
        </p:spPr>
        <p:txBody>
          <a:bodyPr anchor="b"/>
          <a:lstStyle>
            <a:lvl1pPr>
              <a:defRPr sz="6000">
                <a:latin typeface="Open Sans ExtraBold" pitchFamily="34"/>
                <a:ea typeface="Open Sans ExtraBold" pitchFamily="34"/>
                <a:cs typeface="Open Sans ExtraBold" pitchFamily="34"/>
              </a:defRPr>
            </a:lvl1pPr>
          </a:lstStyle>
          <a:p>
            <a:pPr lvl="0"/>
            <a:r>
              <a:rPr lang="en-US"/>
              <a:t>Click to edit </a:t>
            </a:r>
            <a:br>
              <a:rPr lang="en-US"/>
            </a:br>
            <a:r>
              <a:rPr lang="en-US"/>
              <a:t>Master title style</a:t>
            </a:r>
          </a:p>
        </p:txBody>
      </p:sp>
      <p:sp>
        <p:nvSpPr>
          <p:cNvPr id="4" name="Subtitle 2">
            <a:extLst>
              <a:ext uri="{FF2B5EF4-FFF2-40B4-BE49-F238E27FC236}">
                <a16:creationId xmlns:a16="http://schemas.microsoft.com/office/drawing/2014/main" id="{CFB3A348-26B2-905F-A95D-2372FFC01EE2}"/>
              </a:ext>
            </a:extLst>
          </p:cNvPr>
          <p:cNvSpPr txBox="1">
            <a:spLocks noGrp="1"/>
          </p:cNvSpPr>
          <p:nvPr>
            <p:ph type="subTitle" idx="1"/>
          </p:nvPr>
        </p:nvSpPr>
        <p:spPr>
          <a:xfrm>
            <a:off x="4262182" y="3602041"/>
            <a:ext cx="7321701" cy="1655758"/>
          </a:xfrm>
        </p:spPr>
        <p:txBody>
          <a:bodyPr/>
          <a:lstStyle>
            <a:lvl1pPr marL="0" indent="0">
              <a:buNone/>
              <a:defRPr sz="3200"/>
            </a:lvl1pPr>
          </a:lstStyle>
          <a:p>
            <a:pPr lvl="0"/>
            <a:r>
              <a:rPr lang="en-US"/>
              <a:t>Click to edit Master subtitle style</a:t>
            </a:r>
          </a:p>
        </p:txBody>
      </p:sp>
      <p:sp>
        <p:nvSpPr>
          <p:cNvPr id="5" name="Date Placeholder 3">
            <a:extLst>
              <a:ext uri="{FF2B5EF4-FFF2-40B4-BE49-F238E27FC236}">
                <a16:creationId xmlns:a16="http://schemas.microsoft.com/office/drawing/2014/main" id="{F1F2E648-5E46-D8A2-F2EE-7ADFE66255B3}"/>
              </a:ext>
            </a:extLst>
          </p:cNvPr>
          <p:cNvSpPr txBox="1">
            <a:spLocks noGrp="1"/>
          </p:cNvSpPr>
          <p:nvPr>
            <p:ph type="dt" sz="half" idx="7"/>
          </p:nvPr>
        </p:nvSpPr>
        <p:spPr/>
        <p:txBody>
          <a:bodyPr/>
          <a:lstStyle>
            <a:lvl1pPr>
              <a:defRPr/>
            </a:lvl1pPr>
          </a:lstStyle>
          <a:p>
            <a:pPr lvl="0"/>
            <a:r>
              <a:rPr lang="en-US"/>
              <a:t>Click to add date</a:t>
            </a:r>
          </a:p>
        </p:txBody>
      </p:sp>
      <p:pic>
        <p:nvPicPr>
          <p:cNvPr id="6" name="Picture 12" descr="A black and white logo&#10;&#10;AI-generated content may be incorrect.">
            <a:extLst>
              <a:ext uri="{FF2B5EF4-FFF2-40B4-BE49-F238E27FC236}">
                <a16:creationId xmlns:a16="http://schemas.microsoft.com/office/drawing/2014/main" id="{77F203C8-0935-C5AB-9864-BCA6FAABACBA}"/>
              </a:ext>
            </a:extLst>
          </p:cNvPr>
          <p:cNvPicPr>
            <a:picLocks noChangeAspect="1"/>
          </p:cNvPicPr>
          <p:nvPr/>
        </p:nvPicPr>
        <p:blipFill>
          <a:blip r:embed="rId3"/>
          <a:stretch>
            <a:fillRect/>
          </a:stretch>
        </p:blipFill>
        <p:spPr>
          <a:xfrm>
            <a:off x="111465" y="4656746"/>
            <a:ext cx="2335066" cy="2335066"/>
          </a:xfrm>
          <a:prstGeom prst="rect">
            <a:avLst/>
          </a:prstGeom>
          <a:noFill/>
          <a:ln cap="flat">
            <a:noFill/>
          </a:ln>
        </p:spPr>
      </p:pic>
    </p:spTree>
    <p:extLst>
      <p:ext uri="{BB962C8B-B14F-4D97-AF65-F5344CB8AC3E}">
        <p14:creationId xmlns:p14="http://schemas.microsoft.com/office/powerpoint/2010/main" val="585850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cxnSp>
        <p:nvCxnSpPr>
          <p:cNvPr id="86" name="Google Shape;86;p37"/>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87" name="Google Shape;87;p37"/>
          <p:cNvSpPr txBox="1">
            <a:spLocks noGrp="1"/>
          </p:cNvSpPr>
          <p:nvPr>
            <p:ph type="title"/>
          </p:nvPr>
        </p:nvSpPr>
        <p:spPr>
          <a:xfrm>
            <a:off x="377471" y="949521"/>
            <a:ext cx="8325600" cy="5114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88" name="Google Shape;88;p37"/>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extLst>
      <p:ext uri="{BB962C8B-B14F-4D97-AF65-F5344CB8AC3E}">
        <p14:creationId xmlns:p14="http://schemas.microsoft.com/office/powerpoint/2010/main" val="1803914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A905-08C3-F8DC-9B39-E82C67D5C46C}"/>
              </a:ext>
            </a:extLst>
          </p:cNvPr>
          <p:cNvSpPr>
            <a:spLocks noGrp="1"/>
          </p:cNvSpPr>
          <p:nvPr>
            <p:ph type="title"/>
          </p:nvPr>
        </p:nvSpPr>
        <p:spPr/>
        <p:txBody>
          <a:bodyPr/>
          <a:lstStyle/>
          <a:p>
            <a:r>
              <a:rPr lang="en-US"/>
              <a:t>Click to edit Master title style</a:t>
            </a:r>
          </a:p>
        </p:txBody>
      </p:sp>
      <p:pic>
        <p:nvPicPr>
          <p:cNvPr id="5" name="Picture 4" descr="A red and black rectangle&#10;&#10;AI-generated content may be incorrect.">
            <a:extLst>
              <a:ext uri="{FF2B5EF4-FFF2-40B4-BE49-F238E27FC236}">
                <a16:creationId xmlns:a16="http://schemas.microsoft.com/office/drawing/2014/main" id="{85161467-3AF9-082D-7B4B-81BD77251125}"/>
              </a:ext>
            </a:extLst>
          </p:cNvPr>
          <p:cNvPicPr>
            <a:picLocks noChangeAspect="1"/>
          </p:cNvPicPr>
          <p:nvPr userDrawn="1"/>
        </p:nvPicPr>
        <p:blipFill>
          <a:blip r:embed="rId2"/>
          <a:stretch>
            <a:fillRect/>
          </a:stretch>
        </p:blipFill>
        <p:spPr>
          <a:xfrm>
            <a:off x="-1" y="0"/>
            <a:ext cx="12315687" cy="6927574"/>
          </a:xfrm>
          <a:prstGeom prst="rect">
            <a:avLst/>
          </a:prstGeom>
        </p:spPr>
      </p:pic>
    </p:spTree>
    <p:extLst>
      <p:ext uri="{BB962C8B-B14F-4D97-AF65-F5344CB8AC3E}">
        <p14:creationId xmlns:p14="http://schemas.microsoft.com/office/powerpoint/2010/main" val="2635771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91E375-8FC7-F526-C116-1136385785AE}"/>
              </a:ext>
            </a:extLst>
          </p:cNvPr>
          <p:cNvSpPr>
            <a:spLocks noGrp="1"/>
          </p:cNvSpPr>
          <p:nvPr>
            <p:ph type="title" hasCustomPrompt="1"/>
          </p:nvPr>
        </p:nvSpPr>
        <p:spPr>
          <a:xfrm>
            <a:off x="5358384" y="384048"/>
            <a:ext cx="6099048" cy="4343400"/>
          </a:xfrm>
        </p:spPr>
        <p:txBody>
          <a:bodyPr anchor="b">
            <a:noAutofit/>
          </a:bodyPr>
          <a:lstStyle>
            <a:lvl1pPr>
              <a:defRPr sz="5400">
                <a:solidFill>
                  <a:schemeClr val="bg1"/>
                </a:solidFill>
              </a:defRPr>
            </a:lvl1pPr>
          </a:lstStyle>
          <a:p>
            <a:r>
              <a:rPr lang="en-US" sz="540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endParaRPr lang="en-US"/>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1307592"/>
          </a:xfrm>
        </p:spPr>
        <p:txBody>
          <a:bodyPr anchor="t">
            <a:normAutofit/>
          </a:bodyPr>
          <a:lstStyle>
            <a:lvl1pPr>
              <a:defRPr sz="2800">
                <a:solidFill>
                  <a:schemeClr val="bg1"/>
                </a:solidFill>
              </a:defRPr>
            </a:lvl1pPr>
          </a:lstStyle>
          <a:p>
            <a:r>
              <a:rPr lang="en-US" sz="20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Tree>
    <p:extLst>
      <p:ext uri="{BB962C8B-B14F-4D97-AF65-F5344CB8AC3E}">
        <p14:creationId xmlns:p14="http://schemas.microsoft.com/office/powerpoint/2010/main" val="584504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992E-F195-F642-B279-FF09DB2605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9302341-0B59-3A40-8FAB-776571A22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087755-1397-B840-8BA7-4F0364785798}"/>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5" name="Footer Placeholder 4">
            <a:extLst>
              <a:ext uri="{FF2B5EF4-FFF2-40B4-BE49-F238E27FC236}">
                <a16:creationId xmlns:a16="http://schemas.microsoft.com/office/drawing/2014/main" id="{14485213-D79F-9941-BF4D-0F79CAC2D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CDDBB-5C9C-8045-944A-1E064118D2D7}"/>
              </a:ext>
            </a:extLst>
          </p:cNvPr>
          <p:cNvSpPr>
            <a:spLocks noGrp="1"/>
          </p:cNvSpPr>
          <p:nvPr>
            <p:ph type="sldNum" sz="quarter" idx="12"/>
          </p:nvPr>
        </p:nvSpPr>
        <p:spPr/>
        <p:txBody>
          <a:bodyPr/>
          <a:lstStyle/>
          <a:p>
            <a:fld id="{C95FF06E-CA40-4E0C-9F0E-FEBE0644CE20}" type="slidenum">
              <a:rPr lang="en-US" smtClean="0"/>
              <a:t>‹#›</a:t>
            </a:fld>
            <a:endParaRPr lang="en-US"/>
          </a:p>
        </p:txBody>
      </p:sp>
    </p:spTree>
    <p:extLst>
      <p:ext uri="{BB962C8B-B14F-4D97-AF65-F5344CB8AC3E}">
        <p14:creationId xmlns:p14="http://schemas.microsoft.com/office/powerpoint/2010/main" val="1366783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FAB8-DC4E-F44D-9193-D1F26A314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2A7C4-16FC-ED45-A347-5C4D2E7812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E3DD-1300-D54C-9173-8A6720F79315}"/>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5" name="Footer Placeholder 4">
            <a:extLst>
              <a:ext uri="{FF2B5EF4-FFF2-40B4-BE49-F238E27FC236}">
                <a16:creationId xmlns:a16="http://schemas.microsoft.com/office/drawing/2014/main" id="{12889C03-4768-1442-9159-9630AF0D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ED46B-3391-CD42-B3F5-8940BBCC29EB}"/>
              </a:ext>
            </a:extLst>
          </p:cNvPr>
          <p:cNvSpPr>
            <a:spLocks noGrp="1"/>
          </p:cNvSpPr>
          <p:nvPr>
            <p:ph type="sldNum" sz="quarter" idx="12"/>
          </p:nvPr>
        </p:nvSpPr>
        <p:spPr/>
        <p:txBody>
          <a:bodyPr/>
          <a:lstStyle/>
          <a:p>
            <a:fld id="{C95FF06E-CA40-4E0C-9F0E-FEBE0644CE20}" type="slidenum">
              <a:rPr lang="en-US" smtClean="0"/>
              <a:t>‹#›</a:t>
            </a:fld>
            <a:endParaRPr lang="en-US"/>
          </a:p>
        </p:txBody>
      </p:sp>
    </p:spTree>
    <p:extLst>
      <p:ext uri="{BB962C8B-B14F-4D97-AF65-F5344CB8AC3E}">
        <p14:creationId xmlns:p14="http://schemas.microsoft.com/office/powerpoint/2010/main" val="11382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6C85-C563-8A45-AC1C-BFD99A9D8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CD6B2F-DEDA-AC4E-BB9F-A0778780D3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1DA11-E09A-0948-A701-3EB32433943B}"/>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5" name="Footer Placeholder 4">
            <a:extLst>
              <a:ext uri="{FF2B5EF4-FFF2-40B4-BE49-F238E27FC236}">
                <a16:creationId xmlns:a16="http://schemas.microsoft.com/office/drawing/2014/main" id="{CD575BA9-4B42-0E4E-ADDE-60C4863C5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9FEA1-82AF-ED47-9224-51E6BFEA9EBD}"/>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933512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3874-2671-DB45-910C-2C4B8A737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A2A51C-B3B0-3F45-8881-118CC5447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F79B3-A2E7-7F4D-A561-76DA451556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0AE57E-EED2-FD4B-93EC-A3CE2A8DCDBF}"/>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6" name="Footer Placeholder 5">
            <a:extLst>
              <a:ext uri="{FF2B5EF4-FFF2-40B4-BE49-F238E27FC236}">
                <a16:creationId xmlns:a16="http://schemas.microsoft.com/office/drawing/2014/main" id="{14A53138-12A6-2941-811F-E7A1B7D0F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03211-9814-874E-BB22-66617877D180}"/>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207587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95B0-2847-A54D-9435-44DB6CAD0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EFCF8F-3839-0844-A9E9-42A6AFA2AA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C0673-6292-5946-842A-04DA611FE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37F64E-762F-D44C-AB22-FC14DE9E97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642647-690E-BD48-BD99-C27B62EB7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43C29-61A8-784B-A473-A57FF3393524}"/>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8" name="Footer Placeholder 7">
            <a:extLst>
              <a:ext uri="{FF2B5EF4-FFF2-40B4-BE49-F238E27FC236}">
                <a16:creationId xmlns:a16="http://schemas.microsoft.com/office/drawing/2014/main" id="{067DBAB7-06B8-054F-B202-88D34180C1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5F4995-9F84-EB4A-9FEE-35C32825DB58}"/>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3016874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9754-EACF-7E48-9D41-9D51A851E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B5717-C773-2443-A0F3-89912505A4E4}"/>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4" name="Footer Placeholder 3">
            <a:extLst>
              <a:ext uri="{FF2B5EF4-FFF2-40B4-BE49-F238E27FC236}">
                <a16:creationId xmlns:a16="http://schemas.microsoft.com/office/drawing/2014/main" id="{FF6BF6FD-6BEF-DE44-BF62-5E2B71104B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D0AF3E-1FDC-924B-A81D-D2C12DA040CE}"/>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2347684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DAE287-9765-BD49-A2AA-721908D4A92A}"/>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3" name="Footer Placeholder 2">
            <a:extLst>
              <a:ext uri="{FF2B5EF4-FFF2-40B4-BE49-F238E27FC236}">
                <a16:creationId xmlns:a16="http://schemas.microsoft.com/office/drawing/2014/main" id="{A3EF15B7-49DB-2948-BB7E-B0C3A6A9D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D68AE-CB31-9F47-8F9E-1B56295F9D57}"/>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18036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C9CAEE-950B-26CD-2CE6-B6F7C139CB55}"/>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9B6C86AA-86E6-DEA3-961F-A8BE832ACA67}"/>
              </a:ext>
            </a:extLst>
          </p:cNvPr>
          <p:cNvSpPr txBox="1">
            <a:spLocks noGrp="1"/>
          </p:cNvSpPr>
          <p:nvPr>
            <p:ph type="ctrTitle"/>
          </p:nvPr>
        </p:nvSpPr>
        <p:spPr>
          <a:xfrm>
            <a:off x="147392" y="43320"/>
            <a:ext cx="7321701" cy="2387598"/>
          </a:xfrm>
        </p:spPr>
        <p:txBody>
          <a:bodyPr anchor="b">
            <a:normAutofit/>
          </a:bodyPr>
          <a:lstStyle>
            <a:lvl1pPr>
              <a:defRPr sz="5400">
                <a:solidFill>
                  <a:schemeClr val="bg1"/>
                </a:solidFill>
                <a:latin typeface="Open Sans ExtraBold" pitchFamily="34"/>
                <a:ea typeface="Open Sans ExtraBold" pitchFamily="34"/>
                <a:cs typeface="Open Sans ExtraBold" pitchFamily="34"/>
              </a:defRPr>
            </a:lvl1pPr>
          </a:lstStyle>
          <a:p>
            <a:pPr lvl="0"/>
            <a:r>
              <a:rPr lang="en-US"/>
              <a:t>Click to edit </a:t>
            </a:r>
            <a:br>
              <a:rPr lang="en-US"/>
            </a:br>
            <a:r>
              <a:rPr lang="en-US"/>
              <a:t>Master title style</a:t>
            </a:r>
          </a:p>
        </p:txBody>
      </p:sp>
      <p:sp>
        <p:nvSpPr>
          <p:cNvPr id="4" name="Subtitle 2">
            <a:extLst>
              <a:ext uri="{FF2B5EF4-FFF2-40B4-BE49-F238E27FC236}">
                <a16:creationId xmlns:a16="http://schemas.microsoft.com/office/drawing/2014/main" id="{CFB3A348-26B2-905F-A95D-2372FFC01EE2}"/>
              </a:ext>
            </a:extLst>
          </p:cNvPr>
          <p:cNvSpPr txBox="1">
            <a:spLocks noGrp="1"/>
          </p:cNvSpPr>
          <p:nvPr>
            <p:ph type="subTitle" idx="1"/>
          </p:nvPr>
        </p:nvSpPr>
        <p:spPr>
          <a:xfrm>
            <a:off x="147391" y="3555039"/>
            <a:ext cx="7321701" cy="1655758"/>
          </a:xfrm>
        </p:spPr>
        <p:txBody>
          <a:bodyPr/>
          <a:lstStyle>
            <a:lvl1pPr marL="0" indent="0">
              <a:buNone/>
              <a:defRPr sz="3200">
                <a:solidFill>
                  <a:schemeClr val="bg1"/>
                </a:solidFill>
              </a:defRPr>
            </a:lvl1pPr>
          </a:lstStyle>
          <a:p>
            <a:pPr lvl="0"/>
            <a:r>
              <a:rPr lang="en-US"/>
              <a:t>Click to edit Master subtitle style</a:t>
            </a:r>
          </a:p>
        </p:txBody>
      </p:sp>
      <p:sp>
        <p:nvSpPr>
          <p:cNvPr id="5" name="Date Placeholder 3">
            <a:extLst>
              <a:ext uri="{FF2B5EF4-FFF2-40B4-BE49-F238E27FC236}">
                <a16:creationId xmlns:a16="http://schemas.microsoft.com/office/drawing/2014/main" id="{F1F2E648-5E46-D8A2-F2EE-7ADFE66255B3}"/>
              </a:ext>
            </a:extLst>
          </p:cNvPr>
          <p:cNvSpPr txBox="1">
            <a:spLocks noGrp="1"/>
          </p:cNvSpPr>
          <p:nvPr>
            <p:ph type="dt" sz="half" idx="7"/>
          </p:nvPr>
        </p:nvSpPr>
        <p:spPr/>
        <p:txBody>
          <a:bodyPr/>
          <a:lstStyle>
            <a:lvl1pPr>
              <a:defRPr/>
            </a:lvl1pPr>
          </a:lstStyle>
          <a:p>
            <a:pPr lvl="0"/>
            <a:r>
              <a:rPr lang="en-US"/>
              <a:t>Click to add date</a:t>
            </a:r>
          </a:p>
        </p:txBody>
      </p:sp>
    </p:spTree>
    <p:extLst>
      <p:ext uri="{BB962C8B-B14F-4D97-AF65-F5344CB8AC3E}">
        <p14:creationId xmlns:p14="http://schemas.microsoft.com/office/powerpoint/2010/main" val="1223687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A17F-5A3D-9E4B-9ED1-C8A2BDCB3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EED27-40CE-BD40-8FAA-85A6DBFE4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CAB87-6880-F543-B084-1B9FE6775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12F00-55EB-F04F-A1A3-4F1F7788E1E7}"/>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6" name="Footer Placeholder 5">
            <a:extLst>
              <a:ext uri="{FF2B5EF4-FFF2-40B4-BE49-F238E27FC236}">
                <a16:creationId xmlns:a16="http://schemas.microsoft.com/office/drawing/2014/main" id="{D0CCF4A6-6176-874D-BF99-08633CB25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95883-2DC4-224E-B841-0ADC6B5C4720}"/>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1205793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65E37-0BFC-1B40-815B-0A93F0C27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8AFBFE-DA52-CE46-A993-73EC7B174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F25E93D-D1C8-5C4E-B4F4-28627DDC7A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E2143-14B1-1444-B259-7F234FB3613E}"/>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6" name="Footer Placeholder 5">
            <a:extLst>
              <a:ext uri="{FF2B5EF4-FFF2-40B4-BE49-F238E27FC236}">
                <a16:creationId xmlns:a16="http://schemas.microsoft.com/office/drawing/2014/main" id="{A8C612B5-091E-0442-A6FB-6BF2C04CD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933BB-C40B-C04B-8CC6-43F12F452D8B}"/>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1866120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D987-EC07-A441-AED5-8D4751C11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A4F61E-7202-3949-A996-1219A73C2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FB938-3076-6541-AD0F-47E3F15EFD06}"/>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5" name="Footer Placeholder 4">
            <a:extLst>
              <a:ext uri="{FF2B5EF4-FFF2-40B4-BE49-F238E27FC236}">
                <a16:creationId xmlns:a16="http://schemas.microsoft.com/office/drawing/2014/main" id="{8739A8DC-37D4-1442-A9C2-E580A7AD5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3F3A4-078E-D046-9B04-B1712C577D46}"/>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3976313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054D96-4205-8441-8C18-B8FD4C29AF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544D10-CE15-9D43-9406-809FF434A8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1F0B5-4AFA-AF4A-B19D-E0651DAFB721}"/>
              </a:ext>
            </a:extLst>
          </p:cNvPr>
          <p:cNvSpPr>
            <a:spLocks noGrp="1"/>
          </p:cNvSpPr>
          <p:nvPr>
            <p:ph type="dt" sz="half" idx="10"/>
          </p:nvPr>
        </p:nvSpPr>
        <p:spPr/>
        <p:txBody>
          <a:bodyPr/>
          <a:lstStyle/>
          <a:p>
            <a:fld id="{6C683F92-4CAD-422E-9BF6-9AA73025AAB5}" type="datetimeFigureOut">
              <a:rPr lang="en-US" smtClean="0"/>
              <a:t>2/11/2026</a:t>
            </a:fld>
            <a:endParaRPr lang="en-US"/>
          </a:p>
        </p:txBody>
      </p:sp>
      <p:sp>
        <p:nvSpPr>
          <p:cNvPr id="5" name="Footer Placeholder 4">
            <a:extLst>
              <a:ext uri="{FF2B5EF4-FFF2-40B4-BE49-F238E27FC236}">
                <a16:creationId xmlns:a16="http://schemas.microsoft.com/office/drawing/2014/main" id="{E7F82B4E-A646-4142-B460-ECBEC8D01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F44AB-FD98-3742-840D-4319D5B70C9A}"/>
              </a:ext>
            </a:extLst>
          </p:cNvPr>
          <p:cNvSpPr>
            <a:spLocks noGrp="1"/>
          </p:cNvSpPr>
          <p:nvPr>
            <p:ph type="sldNum" sz="quarter" idx="12"/>
          </p:nvPr>
        </p:nvSpPr>
        <p:spPr/>
        <p:txBody>
          <a:bodyPr/>
          <a:lstStyle/>
          <a:p>
            <a:fld id="{07B165B2-028E-48CF-9534-97D2E49835B3}" type="slidenum">
              <a:rPr lang="en-US" smtClean="0"/>
              <a:t>‹#›</a:t>
            </a:fld>
            <a:endParaRPr lang="en-US"/>
          </a:p>
        </p:txBody>
      </p:sp>
    </p:spTree>
    <p:extLst>
      <p:ext uri="{BB962C8B-B14F-4D97-AF65-F5344CB8AC3E}">
        <p14:creationId xmlns:p14="http://schemas.microsoft.com/office/powerpoint/2010/main" val="871619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D0BB481-580B-A371-073F-759BF4CBDA19}"/>
              </a:ext>
            </a:extLst>
          </p:cNvPr>
          <p:cNvPicPr>
            <a:picLocks noChangeAspect="1"/>
          </p:cNvPicPr>
          <p:nvPr/>
        </p:nvPicPr>
        <p:blipFill>
          <a:blip r:embed="rId2"/>
          <a:srcRect/>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486353EA-68A9-8767-6A0E-63B1A0C7DABF}"/>
              </a:ext>
            </a:extLst>
          </p:cNvPr>
          <p:cNvSpPr txBox="1">
            <a:spLocks noGrp="1"/>
          </p:cNvSpPr>
          <p:nvPr>
            <p:ph type="title"/>
          </p:nvPr>
        </p:nvSpPr>
        <p:spPr>
          <a:xfrm>
            <a:off x="608112" y="1244004"/>
            <a:ext cx="10975771" cy="2387598"/>
          </a:xfrm>
        </p:spPr>
        <p:txBody>
          <a:bodyPr anchor="b"/>
          <a:lstStyle>
            <a:lvl1pPr>
              <a:defRPr sz="6000">
                <a:latin typeface="Open Sans ExtraBold" pitchFamily="34"/>
                <a:ea typeface="Open Sans ExtraBold" pitchFamily="34"/>
                <a:cs typeface="Open Sans ExtraBold" pitchFamily="34"/>
              </a:defRPr>
            </a:lvl1pPr>
          </a:lstStyle>
          <a:p>
            <a:pPr lvl="0"/>
            <a:r>
              <a:rPr lang="en-US"/>
              <a:t>Click to edit title</a:t>
            </a:r>
          </a:p>
        </p:txBody>
      </p:sp>
      <p:sp>
        <p:nvSpPr>
          <p:cNvPr id="4" name="Date Placeholder 3">
            <a:extLst>
              <a:ext uri="{FF2B5EF4-FFF2-40B4-BE49-F238E27FC236}">
                <a16:creationId xmlns:a16="http://schemas.microsoft.com/office/drawing/2014/main" id="{871ACE52-79A4-323E-68F0-E167620F4A79}"/>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5" name="Picture 12" descr="A black and white logo&#10;&#10;AI-generated content may be incorrect.">
            <a:extLst>
              <a:ext uri="{FF2B5EF4-FFF2-40B4-BE49-F238E27FC236}">
                <a16:creationId xmlns:a16="http://schemas.microsoft.com/office/drawing/2014/main" id="{75750715-B5AF-1C81-560D-906E7ECF4403}"/>
              </a:ext>
            </a:extLst>
          </p:cNvPr>
          <p:cNvPicPr>
            <a:picLocks noChangeAspect="1"/>
          </p:cNvPicPr>
          <p:nvPr/>
        </p:nvPicPr>
        <p:blipFill>
          <a:blip r:embed="rId3"/>
          <a:stretch>
            <a:fillRect/>
          </a:stretch>
        </p:blipFill>
        <p:spPr>
          <a:xfrm>
            <a:off x="111465" y="4656746"/>
            <a:ext cx="2335066" cy="2335066"/>
          </a:xfrm>
          <a:prstGeom prst="rect">
            <a:avLst/>
          </a:prstGeom>
          <a:noFill/>
          <a:ln cap="flat">
            <a:noFill/>
          </a:ln>
        </p:spPr>
      </p:pic>
      <p:pic>
        <p:nvPicPr>
          <p:cNvPr id="6" name="Picture 6">
            <a:extLst>
              <a:ext uri="{FF2B5EF4-FFF2-40B4-BE49-F238E27FC236}">
                <a16:creationId xmlns:a16="http://schemas.microsoft.com/office/drawing/2014/main" id="{0F2F794D-F4ED-15BD-1F13-EA805BCCFFDA}"/>
              </a:ext>
            </a:extLst>
          </p:cNvPr>
          <p:cNvPicPr>
            <a:picLocks noChangeAspect="1"/>
          </p:cNvPicPr>
          <p:nvPr/>
        </p:nvPicPr>
        <p:blipFill>
          <a:blip r:embed="rId4"/>
          <a:stretch>
            <a:fillRect/>
          </a:stretch>
        </p:blipFill>
        <p:spPr>
          <a:xfrm>
            <a:off x="6882323" y="546783"/>
            <a:ext cx="4910017" cy="462430"/>
          </a:xfrm>
          <a:prstGeom prst="rect">
            <a:avLst/>
          </a:prstGeom>
          <a:noFill/>
          <a:ln cap="flat">
            <a:noFill/>
          </a:ln>
        </p:spPr>
      </p:pic>
      <p:sp>
        <p:nvSpPr>
          <p:cNvPr id="7" name="Text Placeholder 8">
            <a:extLst>
              <a:ext uri="{FF2B5EF4-FFF2-40B4-BE49-F238E27FC236}">
                <a16:creationId xmlns:a16="http://schemas.microsoft.com/office/drawing/2014/main" id="{9BFF95AE-C0EC-2F79-F0A3-0CA1A0D03329}"/>
              </a:ext>
            </a:extLst>
          </p:cNvPr>
          <p:cNvSpPr txBox="1">
            <a:spLocks noGrp="1"/>
          </p:cNvSpPr>
          <p:nvPr>
            <p:ph type="body" idx="4294967295"/>
          </p:nvPr>
        </p:nvSpPr>
        <p:spPr>
          <a:xfrm>
            <a:off x="2646365" y="5440359"/>
            <a:ext cx="2613026" cy="1047746"/>
          </a:xfrm>
        </p:spPr>
        <p:txBody>
          <a:bodyPr/>
          <a:lstStyle>
            <a:lvl1pPr marL="0" indent="0">
              <a:buNone/>
              <a:defRPr>
                <a:solidFill>
                  <a:srgbClr val="FFFFFF"/>
                </a:solidFill>
                <a:latin typeface="Open sans" pitchFamily="34"/>
                <a:ea typeface="Open sans" pitchFamily="34"/>
                <a:cs typeface="Open sans" pitchFamily="34"/>
              </a:defRPr>
            </a:lvl1pPr>
            <a:lvl2pPr marL="0" lvl="0" indent="0">
              <a:spcBef>
                <a:spcPts val="1000"/>
              </a:spcBef>
              <a:buNone/>
              <a:defRPr sz="2800">
                <a:solidFill>
                  <a:srgbClr val="FFFFFF"/>
                </a:solidFill>
                <a:latin typeface="Open sans" pitchFamily="34"/>
                <a:ea typeface="Open sans" pitchFamily="34"/>
                <a:cs typeface="Open sans" pitchFamily="34"/>
              </a:defRPr>
            </a:lvl2pPr>
          </a:lstStyle>
          <a:p>
            <a:pPr lvl="0"/>
            <a:r>
              <a:rPr lang="en-US"/>
              <a:t>Click to add</a:t>
            </a:r>
          </a:p>
          <a:p>
            <a:pPr lvl="0"/>
            <a:r>
              <a:rPr lang="en-US"/>
              <a:t>subtitle</a:t>
            </a:r>
          </a:p>
        </p:txBody>
      </p:sp>
    </p:spTree>
    <p:extLst>
      <p:ext uri="{BB962C8B-B14F-4D97-AF65-F5344CB8AC3E}">
        <p14:creationId xmlns:p14="http://schemas.microsoft.com/office/powerpoint/2010/main" val="77912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D0BB481-580B-A371-073F-759BF4CBDA19}"/>
              </a:ext>
            </a:extLst>
          </p:cNvPr>
          <p:cNvPicPr>
            <a:picLocks noChangeAspect="1"/>
          </p:cNvPicPr>
          <p:nvPr/>
        </p:nvPicPr>
        <p:blipFill>
          <a:blip r:embed="rId2"/>
          <a:srcRect/>
          <a:stretch/>
        </p:blipFill>
        <p:spPr>
          <a:xfrm>
            <a:off x="0" y="1"/>
            <a:ext cx="12191996" cy="6857997"/>
          </a:xfrm>
          <a:prstGeom prst="rect">
            <a:avLst/>
          </a:prstGeom>
          <a:noFill/>
          <a:ln cap="flat">
            <a:noFill/>
          </a:ln>
        </p:spPr>
      </p:pic>
      <p:sp>
        <p:nvSpPr>
          <p:cNvPr id="3" name="Title 1">
            <a:extLst>
              <a:ext uri="{FF2B5EF4-FFF2-40B4-BE49-F238E27FC236}">
                <a16:creationId xmlns:a16="http://schemas.microsoft.com/office/drawing/2014/main" id="{486353EA-68A9-8767-6A0E-63B1A0C7DABF}"/>
              </a:ext>
            </a:extLst>
          </p:cNvPr>
          <p:cNvSpPr txBox="1">
            <a:spLocks noGrp="1"/>
          </p:cNvSpPr>
          <p:nvPr>
            <p:ph type="title"/>
          </p:nvPr>
        </p:nvSpPr>
        <p:spPr>
          <a:xfrm>
            <a:off x="608112" y="1244004"/>
            <a:ext cx="10975771" cy="2387598"/>
          </a:xfrm>
        </p:spPr>
        <p:txBody>
          <a:bodyPr anchor="b"/>
          <a:lstStyle>
            <a:lvl1pPr>
              <a:defRPr sz="6000">
                <a:latin typeface="Open Sans ExtraBold" pitchFamily="34"/>
                <a:ea typeface="Open Sans ExtraBold" pitchFamily="34"/>
                <a:cs typeface="Open Sans ExtraBold" pitchFamily="34"/>
              </a:defRPr>
            </a:lvl1pPr>
          </a:lstStyle>
          <a:p>
            <a:pPr lvl="0"/>
            <a:r>
              <a:rPr lang="en-US"/>
              <a:t>Click to edit title</a:t>
            </a:r>
          </a:p>
        </p:txBody>
      </p:sp>
      <p:sp>
        <p:nvSpPr>
          <p:cNvPr id="4" name="Date Placeholder 3">
            <a:extLst>
              <a:ext uri="{FF2B5EF4-FFF2-40B4-BE49-F238E27FC236}">
                <a16:creationId xmlns:a16="http://schemas.microsoft.com/office/drawing/2014/main" id="{871ACE52-79A4-323E-68F0-E167620F4A79}"/>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5" name="Picture 12">
            <a:extLst>
              <a:ext uri="{FF2B5EF4-FFF2-40B4-BE49-F238E27FC236}">
                <a16:creationId xmlns:a16="http://schemas.microsoft.com/office/drawing/2014/main" id="{75750715-B5AF-1C81-560D-906E7ECF4403}"/>
              </a:ext>
            </a:extLst>
          </p:cNvPr>
          <p:cNvPicPr>
            <a:picLocks noChangeAspect="1"/>
          </p:cNvPicPr>
          <p:nvPr/>
        </p:nvPicPr>
        <p:blipFill>
          <a:blip r:embed="rId3"/>
          <a:srcRect/>
          <a:stretch/>
        </p:blipFill>
        <p:spPr>
          <a:xfrm>
            <a:off x="7978024" y="117675"/>
            <a:ext cx="2910236" cy="1455118"/>
          </a:xfrm>
          <a:prstGeom prst="rect">
            <a:avLst/>
          </a:prstGeom>
          <a:noFill/>
          <a:ln cap="flat">
            <a:noFill/>
          </a:ln>
        </p:spPr>
      </p:pic>
      <p:sp>
        <p:nvSpPr>
          <p:cNvPr id="7" name="Text Placeholder 8">
            <a:extLst>
              <a:ext uri="{FF2B5EF4-FFF2-40B4-BE49-F238E27FC236}">
                <a16:creationId xmlns:a16="http://schemas.microsoft.com/office/drawing/2014/main" id="{9BFF95AE-C0EC-2F79-F0A3-0CA1A0D03329}"/>
              </a:ext>
            </a:extLst>
          </p:cNvPr>
          <p:cNvSpPr txBox="1">
            <a:spLocks noGrp="1"/>
          </p:cNvSpPr>
          <p:nvPr>
            <p:ph type="body" idx="4294967295"/>
          </p:nvPr>
        </p:nvSpPr>
        <p:spPr>
          <a:xfrm>
            <a:off x="471460" y="5613996"/>
            <a:ext cx="4728656" cy="1047746"/>
          </a:xfrm>
        </p:spPr>
        <p:txBody>
          <a:bodyPr/>
          <a:lstStyle>
            <a:lvl1pPr marL="0" indent="0">
              <a:buNone/>
              <a:defRPr>
                <a:solidFill>
                  <a:srgbClr val="FFFFFF"/>
                </a:solidFill>
                <a:latin typeface="Open sans" pitchFamily="34"/>
                <a:ea typeface="Open sans" pitchFamily="34"/>
                <a:cs typeface="Open sans" pitchFamily="34"/>
              </a:defRPr>
            </a:lvl1pPr>
            <a:lvl2pPr marL="0" lvl="0" indent="0">
              <a:spcBef>
                <a:spcPts val="1000"/>
              </a:spcBef>
              <a:buNone/>
              <a:defRPr sz="2800">
                <a:solidFill>
                  <a:srgbClr val="FFFFFF"/>
                </a:solidFill>
                <a:latin typeface="Open sans" pitchFamily="34"/>
                <a:ea typeface="Open sans" pitchFamily="34"/>
                <a:cs typeface="Open sans" pitchFamily="34"/>
              </a:defRPr>
            </a:lvl2pPr>
          </a:lstStyle>
          <a:p>
            <a:pPr lvl="0"/>
            <a:r>
              <a:rPr lang="en-US"/>
              <a:t>Click to add</a:t>
            </a:r>
          </a:p>
          <a:p>
            <a:pPr lvl="0"/>
            <a:r>
              <a:rPr lang="en-US"/>
              <a:t>subtitle</a:t>
            </a:r>
          </a:p>
        </p:txBody>
      </p:sp>
    </p:spTree>
    <p:extLst>
      <p:ext uri="{BB962C8B-B14F-4D97-AF65-F5344CB8AC3E}">
        <p14:creationId xmlns:p14="http://schemas.microsoft.com/office/powerpoint/2010/main" val="11982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D0BB481-580B-A371-073F-759BF4CBDA19}"/>
              </a:ext>
            </a:extLst>
          </p:cNvPr>
          <p:cNvPicPr>
            <a:picLocks noChangeAspect="1"/>
          </p:cNvPicPr>
          <p:nvPr/>
        </p:nvPicPr>
        <p:blipFill>
          <a:blip r:embed="rId2"/>
          <a:srcRect/>
          <a:stretch/>
        </p:blipFill>
        <p:spPr>
          <a:xfrm>
            <a:off x="1" y="1"/>
            <a:ext cx="12191994" cy="6857997"/>
          </a:xfrm>
          <a:prstGeom prst="rect">
            <a:avLst/>
          </a:prstGeom>
          <a:noFill/>
          <a:ln cap="flat">
            <a:noFill/>
          </a:ln>
        </p:spPr>
      </p:pic>
      <p:sp>
        <p:nvSpPr>
          <p:cNvPr id="3" name="Title 1">
            <a:extLst>
              <a:ext uri="{FF2B5EF4-FFF2-40B4-BE49-F238E27FC236}">
                <a16:creationId xmlns:a16="http://schemas.microsoft.com/office/drawing/2014/main" id="{486353EA-68A9-8767-6A0E-63B1A0C7DABF}"/>
              </a:ext>
            </a:extLst>
          </p:cNvPr>
          <p:cNvSpPr txBox="1">
            <a:spLocks noGrp="1"/>
          </p:cNvSpPr>
          <p:nvPr>
            <p:ph type="title"/>
          </p:nvPr>
        </p:nvSpPr>
        <p:spPr>
          <a:xfrm>
            <a:off x="608112" y="1244004"/>
            <a:ext cx="10975771" cy="2387598"/>
          </a:xfrm>
        </p:spPr>
        <p:txBody>
          <a:bodyPr anchor="b"/>
          <a:lstStyle>
            <a:lvl1pPr>
              <a:defRPr sz="6000">
                <a:latin typeface="Open Sans ExtraBold" pitchFamily="34"/>
                <a:ea typeface="Open Sans ExtraBold" pitchFamily="34"/>
                <a:cs typeface="Open Sans ExtraBold" pitchFamily="34"/>
              </a:defRPr>
            </a:lvl1pPr>
          </a:lstStyle>
          <a:p>
            <a:pPr lvl="0"/>
            <a:r>
              <a:rPr lang="en-US"/>
              <a:t>Click to edit title</a:t>
            </a:r>
          </a:p>
        </p:txBody>
      </p:sp>
      <p:sp>
        <p:nvSpPr>
          <p:cNvPr id="4" name="Date Placeholder 3">
            <a:extLst>
              <a:ext uri="{FF2B5EF4-FFF2-40B4-BE49-F238E27FC236}">
                <a16:creationId xmlns:a16="http://schemas.microsoft.com/office/drawing/2014/main" id="{871ACE52-79A4-323E-68F0-E167620F4A79}"/>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5" name="Picture 12">
            <a:extLst>
              <a:ext uri="{FF2B5EF4-FFF2-40B4-BE49-F238E27FC236}">
                <a16:creationId xmlns:a16="http://schemas.microsoft.com/office/drawing/2014/main" id="{75750715-B5AF-1C81-560D-906E7ECF4403}"/>
              </a:ext>
            </a:extLst>
          </p:cNvPr>
          <p:cNvPicPr>
            <a:picLocks noChangeAspect="1"/>
          </p:cNvPicPr>
          <p:nvPr/>
        </p:nvPicPr>
        <p:blipFill>
          <a:blip r:embed="rId3"/>
          <a:srcRect/>
          <a:stretch/>
        </p:blipFill>
        <p:spPr>
          <a:xfrm>
            <a:off x="7978024" y="117675"/>
            <a:ext cx="2910236" cy="1455118"/>
          </a:xfrm>
          <a:prstGeom prst="rect">
            <a:avLst/>
          </a:prstGeom>
          <a:noFill/>
          <a:ln cap="flat">
            <a:noFill/>
          </a:ln>
        </p:spPr>
      </p:pic>
      <p:sp>
        <p:nvSpPr>
          <p:cNvPr id="7" name="Text Placeholder 8">
            <a:extLst>
              <a:ext uri="{FF2B5EF4-FFF2-40B4-BE49-F238E27FC236}">
                <a16:creationId xmlns:a16="http://schemas.microsoft.com/office/drawing/2014/main" id="{9BFF95AE-C0EC-2F79-F0A3-0CA1A0D03329}"/>
              </a:ext>
            </a:extLst>
          </p:cNvPr>
          <p:cNvSpPr txBox="1">
            <a:spLocks noGrp="1"/>
          </p:cNvSpPr>
          <p:nvPr>
            <p:ph type="body" idx="4294967295"/>
          </p:nvPr>
        </p:nvSpPr>
        <p:spPr>
          <a:xfrm>
            <a:off x="471460" y="5613996"/>
            <a:ext cx="4728656" cy="1047746"/>
          </a:xfrm>
        </p:spPr>
        <p:txBody>
          <a:bodyPr/>
          <a:lstStyle>
            <a:lvl1pPr marL="0" indent="0">
              <a:buNone/>
              <a:defRPr>
                <a:solidFill>
                  <a:srgbClr val="FFFFFF"/>
                </a:solidFill>
                <a:latin typeface="Open sans" pitchFamily="34"/>
                <a:ea typeface="Open sans" pitchFamily="34"/>
                <a:cs typeface="Open sans" pitchFamily="34"/>
              </a:defRPr>
            </a:lvl1pPr>
            <a:lvl2pPr marL="0" lvl="0" indent="0">
              <a:spcBef>
                <a:spcPts val="1000"/>
              </a:spcBef>
              <a:buNone/>
              <a:defRPr sz="2800">
                <a:solidFill>
                  <a:srgbClr val="FFFFFF"/>
                </a:solidFill>
                <a:latin typeface="Open sans" pitchFamily="34"/>
                <a:ea typeface="Open sans" pitchFamily="34"/>
                <a:cs typeface="Open sans" pitchFamily="34"/>
              </a:defRPr>
            </a:lvl2pPr>
          </a:lstStyle>
          <a:p>
            <a:pPr lvl="0"/>
            <a:r>
              <a:rPr lang="en-US"/>
              <a:t>Click to add</a:t>
            </a:r>
          </a:p>
          <a:p>
            <a:pPr lvl="0"/>
            <a:r>
              <a:rPr lang="en-US"/>
              <a:t>subtitle</a:t>
            </a:r>
          </a:p>
        </p:txBody>
      </p:sp>
    </p:spTree>
    <p:extLst>
      <p:ext uri="{BB962C8B-B14F-4D97-AF65-F5344CB8AC3E}">
        <p14:creationId xmlns:p14="http://schemas.microsoft.com/office/powerpoint/2010/main" val="64598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D0BB481-580B-A371-073F-759BF4CBDA19}"/>
              </a:ext>
            </a:extLst>
          </p:cNvPr>
          <p:cNvPicPr>
            <a:picLocks noChangeAspect="1"/>
          </p:cNvPicPr>
          <p:nvPr/>
        </p:nvPicPr>
        <p:blipFill>
          <a:blip r:embed="rId2"/>
          <a:srcRect/>
          <a:stretch/>
        </p:blipFill>
        <p:spPr>
          <a:xfrm>
            <a:off x="1" y="1"/>
            <a:ext cx="12191994" cy="6857997"/>
          </a:xfrm>
          <a:prstGeom prst="rect">
            <a:avLst/>
          </a:prstGeom>
          <a:noFill/>
          <a:ln cap="flat">
            <a:noFill/>
          </a:ln>
        </p:spPr>
      </p:pic>
      <p:sp>
        <p:nvSpPr>
          <p:cNvPr id="3" name="Title 1">
            <a:extLst>
              <a:ext uri="{FF2B5EF4-FFF2-40B4-BE49-F238E27FC236}">
                <a16:creationId xmlns:a16="http://schemas.microsoft.com/office/drawing/2014/main" id="{486353EA-68A9-8767-6A0E-63B1A0C7DABF}"/>
              </a:ext>
            </a:extLst>
          </p:cNvPr>
          <p:cNvSpPr txBox="1">
            <a:spLocks noGrp="1"/>
          </p:cNvSpPr>
          <p:nvPr>
            <p:ph type="title"/>
          </p:nvPr>
        </p:nvSpPr>
        <p:spPr>
          <a:xfrm>
            <a:off x="608112" y="1244004"/>
            <a:ext cx="10975771" cy="2387598"/>
          </a:xfrm>
        </p:spPr>
        <p:txBody>
          <a:bodyPr anchor="b"/>
          <a:lstStyle>
            <a:lvl1pPr>
              <a:defRPr sz="6000">
                <a:latin typeface="Open Sans ExtraBold" pitchFamily="34"/>
                <a:ea typeface="Open Sans ExtraBold" pitchFamily="34"/>
                <a:cs typeface="Open Sans ExtraBold" pitchFamily="34"/>
              </a:defRPr>
            </a:lvl1pPr>
          </a:lstStyle>
          <a:p>
            <a:pPr lvl="0"/>
            <a:r>
              <a:rPr lang="en-US"/>
              <a:t>Click to edit title</a:t>
            </a:r>
          </a:p>
        </p:txBody>
      </p:sp>
      <p:sp>
        <p:nvSpPr>
          <p:cNvPr id="4" name="Date Placeholder 3">
            <a:extLst>
              <a:ext uri="{FF2B5EF4-FFF2-40B4-BE49-F238E27FC236}">
                <a16:creationId xmlns:a16="http://schemas.microsoft.com/office/drawing/2014/main" id="{871ACE52-79A4-323E-68F0-E167620F4A79}"/>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5" name="Picture 12">
            <a:extLst>
              <a:ext uri="{FF2B5EF4-FFF2-40B4-BE49-F238E27FC236}">
                <a16:creationId xmlns:a16="http://schemas.microsoft.com/office/drawing/2014/main" id="{75750715-B5AF-1C81-560D-906E7ECF4403}"/>
              </a:ext>
            </a:extLst>
          </p:cNvPr>
          <p:cNvPicPr>
            <a:picLocks noChangeAspect="1"/>
          </p:cNvPicPr>
          <p:nvPr/>
        </p:nvPicPr>
        <p:blipFill>
          <a:blip r:embed="rId3"/>
          <a:srcRect/>
          <a:stretch/>
        </p:blipFill>
        <p:spPr>
          <a:xfrm>
            <a:off x="78622" y="5285207"/>
            <a:ext cx="2586876" cy="1455118"/>
          </a:xfrm>
          <a:prstGeom prst="rect">
            <a:avLst/>
          </a:prstGeom>
          <a:noFill/>
          <a:ln cap="flat">
            <a:noFill/>
          </a:ln>
        </p:spPr>
      </p:pic>
      <p:sp>
        <p:nvSpPr>
          <p:cNvPr id="7" name="Text Placeholder 8">
            <a:extLst>
              <a:ext uri="{FF2B5EF4-FFF2-40B4-BE49-F238E27FC236}">
                <a16:creationId xmlns:a16="http://schemas.microsoft.com/office/drawing/2014/main" id="{9BFF95AE-C0EC-2F79-F0A3-0CA1A0D03329}"/>
              </a:ext>
            </a:extLst>
          </p:cNvPr>
          <p:cNvSpPr txBox="1">
            <a:spLocks noGrp="1"/>
          </p:cNvSpPr>
          <p:nvPr>
            <p:ph type="body" idx="4294967295"/>
          </p:nvPr>
        </p:nvSpPr>
        <p:spPr>
          <a:xfrm>
            <a:off x="2744118" y="5488893"/>
            <a:ext cx="2743200" cy="1047746"/>
          </a:xfrm>
        </p:spPr>
        <p:txBody>
          <a:bodyPr/>
          <a:lstStyle>
            <a:lvl1pPr marL="0" indent="0">
              <a:buNone/>
              <a:defRPr>
                <a:solidFill>
                  <a:srgbClr val="FFFFFF"/>
                </a:solidFill>
                <a:latin typeface="Open sans" pitchFamily="34"/>
                <a:ea typeface="Open sans" pitchFamily="34"/>
                <a:cs typeface="Open sans" pitchFamily="34"/>
              </a:defRPr>
            </a:lvl1pPr>
            <a:lvl2pPr marL="0" lvl="0" indent="0">
              <a:spcBef>
                <a:spcPts val="1000"/>
              </a:spcBef>
              <a:buNone/>
              <a:defRPr sz="2800">
                <a:solidFill>
                  <a:srgbClr val="FFFFFF"/>
                </a:solidFill>
                <a:latin typeface="Open sans" pitchFamily="34"/>
                <a:ea typeface="Open sans" pitchFamily="34"/>
                <a:cs typeface="Open sans" pitchFamily="34"/>
              </a:defRPr>
            </a:lvl2pPr>
          </a:lstStyle>
          <a:p>
            <a:pPr lvl="0"/>
            <a:r>
              <a:rPr lang="en-US"/>
              <a:t>Click to add</a:t>
            </a:r>
          </a:p>
          <a:p>
            <a:pPr lvl="0"/>
            <a:r>
              <a:rPr lang="en-US"/>
              <a:t>subtitle</a:t>
            </a:r>
          </a:p>
        </p:txBody>
      </p:sp>
    </p:spTree>
    <p:extLst>
      <p:ext uri="{BB962C8B-B14F-4D97-AF65-F5344CB8AC3E}">
        <p14:creationId xmlns:p14="http://schemas.microsoft.com/office/powerpoint/2010/main" val="419681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D0BB481-580B-A371-073F-759BF4CBDA19}"/>
              </a:ext>
            </a:extLst>
          </p:cNvPr>
          <p:cNvPicPr>
            <a:picLocks noChangeAspect="1"/>
          </p:cNvPicPr>
          <p:nvPr/>
        </p:nvPicPr>
        <p:blipFill>
          <a:blip r:embed="rId2"/>
          <a:srcRect/>
          <a:stretch/>
        </p:blipFill>
        <p:spPr>
          <a:xfrm>
            <a:off x="1" y="1"/>
            <a:ext cx="12191994" cy="6857996"/>
          </a:xfrm>
          <a:prstGeom prst="rect">
            <a:avLst/>
          </a:prstGeom>
          <a:noFill/>
          <a:ln cap="flat">
            <a:noFill/>
          </a:ln>
        </p:spPr>
      </p:pic>
      <p:sp>
        <p:nvSpPr>
          <p:cNvPr id="3" name="Title 1">
            <a:extLst>
              <a:ext uri="{FF2B5EF4-FFF2-40B4-BE49-F238E27FC236}">
                <a16:creationId xmlns:a16="http://schemas.microsoft.com/office/drawing/2014/main" id="{486353EA-68A9-8767-6A0E-63B1A0C7DABF}"/>
              </a:ext>
            </a:extLst>
          </p:cNvPr>
          <p:cNvSpPr txBox="1">
            <a:spLocks noGrp="1"/>
          </p:cNvSpPr>
          <p:nvPr>
            <p:ph type="title"/>
          </p:nvPr>
        </p:nvSpPr>
        <p:spPr>
          <a:xfrm>
            <a:off x="608112" y="1244004"/>
            <a:ext cx="10975771" cy="2387598"/>
          </a:xfrm>
        </p:spPr>
        <p:txBody>
          <a:bodyPr anchor="b"/>
          <a:lstStyle>
            <a:lvl1pPr>
              <a:defRPr sz="6000">
                <a:latin typeface="Open Sans ExtraBold" pitchFamily="34"/>
                <a:ea typeface="Open Sans ExtraBold" pitchFamily="34"/>
                <a:cs typeface="Open Sans ExtraBold" pitchFamily="34"/>
              </a:defRPr>
            </a:lvl1pPr>
          </a:lstStyle>
          <a:p>
            <a:pPr lvl="0"/>
            <a:r>
              <a:rPr lang="en-US"/>
              <a:t>Click to edit title</a:t>
            </a:r>
          </a:p>
        </p:txBody>
      </p:sp>
      <p:sp>
        <p:nvSpPr>
          <p:cNvPr id="4" name="Date Placeholder 3">
            <a:extLst>
              <a:ext uri="{FF2B5EF4-FFF2-40B4-BE49-F238E27FC236}">
                <a16:creationId xmlns:a16="http://schemas.microsoft.com/office/drawing/2014/main" id="{871ACE52-79A4-323E-68F0-E167620F4A79}"/>
              </a:ext>
            </a:extLst>
          </p:cNvPr>
          <p:cNvSpPr txBox="1">
            <a:spLocks noGrp="1"/>
          </p:cNvSpPr>
          <p:nvPr>
            <p:ph type="dt" sz="half" idx="7"/>
          </p:nvPr>
        </p:nvSpPr>
        <p:spPr/>
        <p:txBody>
          <a:bodyPr/>
          <a:lstStyle>
            <a:lvl1pPr>
              <a:defRPr>
                <a:solidFill>
                  <a:srgbClr val="FFFFFF"/>
                </a:solidFill>
              </a:defRPr>
            </a:lvl1pPr>
          </a:lstStyle>
          <a:p>
            <a:pPr lvl="0"/>
            <a:r>
              <a:rPr lang="en-US"/>
              <a:t>Click to add date</a:t>
            </a:r>
          </a:p>
        </p:txBody>
      </p:sp>
      <p:pic>
        <p:nvPicPr>
          <p:cNvPr id="5" name="Picture 12">
            <a:extLst>
              <a:ext uri="{FF2B5EF4-FFF2-40B4-BE49-F238E27FC236}">
                <a16:creationId xmlns:a16="http://schemas.microsoft.com/office/drawing/2014/main" id="{75750715-B5AF-1C81-560D-906E7ECF4403}"/>
              </a:ext>
            </a:extLst>
          </p:cNvPr>
          <p:cNvPicPr>
            <a:picLocks noChangeAspect="1"/>
          </p:cNvPicPr>
          <p:nvPr/>
        </p:nvPicPr>
        <p:blipFill>
          <a:blip r:embed="rId3"/>
          <a:srcRect/>
          <a:stretch/>
        </p:blipFill>
        <p:spPr>
          <a:xfrm>
            <a:off x="78622" y="5366047"/>
            <a:ext cx="2586876" cy="1293438"/>
          </a:xfrm>
          <a:prstGeom prst="rect">
            <a:avLst/>
          </a:prstGeom>
          <a:noFill/>
          <a:ln cap="flat">
            <a:noFill/>
          </a:ln>
        </p:spPr>
      </p:pic>
      <p:sp>
        <p:nvSpPr>
          <p:cNvPr id="7" name="Text Placeholder 8">
            <a:extLst>
              <a:ext uri="{FF2B5EF4-FFF2-40B4-BE49-F238E27FC236}">
                <a16:creationId xmlns:a16="http://schemas.microsoft.com/office/drawing/2014/main" id="{9BFF95AE-C0EC-2F79-F0A3-0CA1A0D03329}"/>
              </a:ext>
            </a:extLst>
          </p:cNvPr>
          <p:cNvSpPr txBox="1">
            <a:spLocks noGrp="1"/>
          </p:cNvSpPr>
          <p:nvPr>
            <p:ph type="body" idx="4294967295"/>
          </p:nvPr>
        </p:nvSpPr>
        <p:spPr>
          <a:xfrm>
            <a:off x="2744118" y="5488893"/>
            <a:ext cx="2743200" cy="1047746"/>
          </a:xfrm>
        </p:spPr>
        <p:txBody>
          <a:bodyPr/>
          <a:lstStyle>
            <a:lvl1pPr marL="0" indent="0">
              <a:buNone/>
              <a:defRPr>
                <a:solidFill>
                  <a:srgbClr val="FFFFFF"/>
                </a:solidFill>
                <a:latin typeface="Open sans" pitchFamily="34"/>
                <a:ea typeface="Open sans" pitchFamily="34"/>
                <a:cs typeface="Open sans" pitchFamily="34"/>
              </a:defRPr>
            </a:lvl1pPr>
            <a:lvl2pPr marL="0" lvl="0" indent="0">
              <a:spcBef>
                <a:spcPts val="1000"/>
              </a:spcBef>
              <a:buNone/>
              <a:defRPr sz="2800">
                <a:solidFill>
                  <a:srgbClr val="FFFFFF"/>
                </a:solidFill>
                <a:latin typeface="Open sans" pitchFamily="34"/>
                <a:ea typeface="Open sans" pitchFamily="34"/>
                <a:cs typeface="Open sans" pitchFamily="34"/>
              </a:defRPr>
            </a:lvl2pPr>
          </a:lstStyle>
          <a:p>
            <a:pPr lvl="0"/>
            <a:r>
              <a:rPr lang="en-US"/>
              <a:t>Click to add</a:t>
            </a:r>
          </a:p>
          <a:p>
            <a:pPr lvl="0"/>
            <a:r>
              <a:rPr lang="en-US"/>
              <a:t>subtitle</a:t>
            </a:r>
          </a:p>
        </p:txBody>
      </p:sp>
    </p:spTree>
    <p:extLst>
      <p:ext uri="{BB962C8B-B14F-4D97-AF65-F5344CB8AC3E}">
        <p14:creationId xmlns:p14="http://schemas.microsoft.com/office/powerpoint/2010/main" val="33514017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7.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7E5D4-84C4-3E7C-2F35-7DDB91C70FF3}"/>
              </a:ext>
            </a:extLst>
          </p:cNvPr>
          <p:cNvSpPr txBox="1">
            <a:spLocks noGrp="1"/>
          </p:cNvSpPr>
          <p:nvPr>
            <p:ph type="title"/>
          </p:nvPr>
        </p:nvSpPr>
        <p:spPr>
          <a:xfrm>
            <a:off x="396611" y="36511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955C4679-ECDE-EE4C-D3F7-72D3DB1F527B}"/>
              </a:ext>
            </a:extLst>
          </p:cNvPr>
          <p:cNvSpPr txBox="1">
            <a:spLocks noGrp="1"/>
          </p:cNvSpPr>
          <p:nvPr>
            <p:ph type="body" idx="1"/>
          </p:nvPr>
        </p:nvSpPr>
        <p:spPr>
          <a:xfrm>
            <a:off x="396611" y="1875114"/>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33E20-5E21-0FE2-ED3A-C7704D73849D}"/>
              </a:ext>
            </a:extLst>
          </p:cNvPr>
          <p:cNvSpPr txBox="1">
            <a:spLocks noGrp="1"/>
          </p:cNvSpPr>
          <p:nvPr>
            <p:ph type="dt" sz="half" idx="2"/>
          </p:nvPr>
        </p:nvSpPr>
        <p:spPr>
          <a:xfrm>
            <a:off x="9337331" y="6375196"/>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999999"/>
                </a:solidFill>
                <a:uFillTx/>
                <a:latin typeface="Open sans" pitchFamily="34"/>
                <a:ea typeface="Open sans" pitchFamily="34"/>
                <a:cs typeface="Open sans" pitchFamily="34"/>
              </a:defRPr>
            </a:lvl1pPr>
          </a:lstStyle>
          <a:p>
            <a:pPr lvl="0"/>
            <a:fld id="{A4135058-FB5A-2F45-A9ED-F7E2491D827A}" type="datetime1">
              <a:rPr lang="en-US"/>
              <a:pPr lvl="0"/>
              <a:t>2/11/2026</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63" r:id="rId4"/>
    <p:sldLayoutId id="2147483651" r:id="rId5"/>
    <p:sldLayoutId id="2147483664" r:id="rId6"/>
    <p:sldLayoutId id="2147483672" r:id="rId7"/>
    <p:sldLayoutId id="2147483665" r:id="rId8"/>
    <p:sldLayoutId id="2147483666" r:id="rId9"/>
    <p:sldLayoutId id="2147483652" r:id="rId10"/>
    <p:sldLayoutId id="2147483653" r:id="rId11"/>
    <p:sldLayoutId id="2147483679" r:id="rId12"/>
    <p:sldLayoutId id="2147483677" r:id="rId13"/>
    <p:sldLayoutId id="2147483671" r:id="rId14"/>
    <p:sldLayoutId id="2147483654" r:id="rId15"/>
    <p:sldLayoutId id="2147483655" r:id="rId16"/>
    <p:sldLayoutId id="2147483656" r:id="rId17"/>
    <p:sldLayoutId id="2147483678" r:id="rId18"/>
    <p:sldLayoutId id="2147483660" r:id="rId19"/>
    <p:sldLayoutId id="2147483667" r:id="rId20"/>
    <p:sldLayoutId id="2147483668" r:id="rId21"/>
    <p:sldLayoutId id="2147483669" r:id="rId22"/>
    <p:sldLayoutId id="2147483670" r:id="rId23"/>
    <p:sldLayoutId id="2147483657" r:id="rId24"/>
    <p:sldLayoutId id="2147483661" r:id="rId25"/>
    <p:sldLayoutId id="2147483658" r:id="rId26"/>
    <p:sldLayoutId id="2147483662" r:id="rId27"/>
    <p:sldLayoutId id="2147483659" r:id="rId28"/>
    <p:sldLayoutId id="2147483674" r:id="rId29"/>
    <p:sldLayoutId id="2147483675" r:id="rId30"/>
    <p:sldLayoutId id="2147483680" r:id="rId31"/>
    <p:sldLayoutId id="2147483681" r:id="rId3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3335AD-4E61-E344-A279-74A8B6536340}"/>
              </a:ext>
            </a:extLst>
          </p:cNvPr>
          <p:cNvSpPr/>
          <p:nvPr/>
        </p:nvSpPr>
        <p:spPr>
          <a:xfrm>
            <a:off x="0" y="-1"/>
            <a:ext cx="12192000" cy="1371600"/>
          </a:xfrm>
          <a:prstGeom prst="rect">
            <a:avLst/>
          </a:prstGeom>
          <a:solidFill>
            <a:srgbClr val="0B3B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AB4FE58-9270-EC47-9421-75D399BFF3D2}"/>
              </a:ext>
            </a:extLst>
          </p:cNvPr>
          <p:cNvSpPr>
            <a:spLocks noGrp="1"/>
          </p:cNvSpPr>
          <p:nvPr>
            <p:ph type="title"/>
          </p:nvPr>
        </p:nvSpPr>
        <p:spPr>
          <a:xfrm>
            <a:off x="838200" y="1391323"/>
            <a:ext cx="10515600" cy="10096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E6F4292-046E-2042-9E85-1BEBA146527F}"/>
              </a:ext>
            </a:extLst>
          </p:cNvPr>
          <p:cNvSpPr>
            <a:spLocks noGrp="1"/>
          </p:cNvSpPr>
          <p:nvPr>
            <p:ph type="body" idx="1"/>
          </p:nvPr>
        </p:nvSpPr>
        <p:spPr>
          <a:xfrm>
            <a:off x="838200" y="2580361"/>
            <a:ext cx="10515600" cy="3596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0F3A67-DC32-E245-A320-64145777F4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61605-7574-4F6B-A7C5-3DE99D62B754}" type="datetimeFigureOut">
              <a:rPr lang="en-US" smtClean="0"/>
              <a:t>2/11/2026</a:t>
            </a:fld>
            <a:endParaRPr lang="en-US"/>
          </a:p>
        </p:txBody>
      </p:sp>
      <p:sp>
        <p:nvSpPr>
          <p:cNvPr id="5" name="Footer Placeholder 4">
            <a:extLst>
              <a:ext uri="{FF2B5EF4-FFF2-40B4-BE49-F238E27FC236}">
                <a16:creationId xmlns:a16="http://schemas.microsoft.com/office/drawing/2014/main" id="{66AFA1C7-5D16-9542-8B39-6A1593C61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9EA65-5937-0F47-956E-9674E3CDF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6E31E-6580-43F0-9CBB-86B429AD3310}" type="slidenum">
              <a:rPr lang="en-US" smtClean="0"/>
              <a:t>‹#›</a:t>
            </a:fld>
            <a:endParaRPr lang="en-US"/>
          </a:p>
        </p:txBody>
      </p:sp>
      <p:pic>
        <p:nvPicPr>
          <p:cNvPr id="9" name="Picture 8" descr="A picture containing plate, drawing&#10;&#10;Description automatically generated">
            <a:extLst>
              <a:ext uri="{FF2B5EF4-FFF2-40B4-BE49-F238E27FC236}">
                <a16:creationId xmlns:a16="http://schemas.microsoft.com/office/drawing/2014/main" id="{7DFDC9DA-2604-4547-87A3-CEF0BB9ADFF6}"/>
              </a:ext>
            </a:extLst>
          </p:cNvPr>
          <p:cNvPicPr>
            <a:picLocks noChangeAspect="1"/>
          </p:cNvPicPr>
          <p:nvPr/>
        </p:nvPicPr>
        <p:blipFill>
          <a:blip r:embed="rId13"/>
          <a:stretch>
            <a:fillRect/>
          </a:stretch>
        </p:blipFill>
        <p:spPr>
          <a:xfrm>
            <a:off x="838200" y="460402"/>
            <a:ext cx="2468671" cy="508473"/>
          </a:xfrm>
          <a:prstGeom prst="rect">
            <a:avLst/>
          </a:prstGeom>
        </p:spPr>
      </p:pic>
      <p:sp>
        <p:nvSpPr>
          <p:cNvPr id="10" name="Rectangle 9">
            <a:extLst>
              <a:ext uri="{FF2B5EF4-FFF2-40B4-BE49-F238E27FC236}">
                <a16:creationId xmlns:a16="http://schemas.microsoft.com/office/drawing/2014/main" id="{CD7D0EE1-B5F4-A24D-B5B4-F72D75B98470}"/>
              </a:ext>
            </a:extLst>
          </p:cNvPr>
          <p:cNvSpPr/>
          <p:nvPr/>
        </p:nvSpPr>
        <p:spPr>
          <a:xfrm>
            <a:off x="0" y="6721474"/>
            <a:ext cx="12192000" cy="136525"/>
          </a:xfrm>
          <a:prstGeom prst="rect">
            <a:avLst/>
          </a:prstGeom>
          <a:solidFill>
            <a:srgbClr val="CDA0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29403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b="1" i="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2.jpe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hyperlink" Target="mailto:jobs@gadsdenstate.edu" TargetMode="Externa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5.gadsdenstate.edu/departments/app/HR/pe.html"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17D44C-1C5C-DBE3-1230-CCC750D6B93F}"/>
              </a:ext>
            </a:extLst>
          </p:cNvPr>
          <p:cNvSpPr txBox="1">
            <a:spLocks/>
          </p:cNvSpPr>
          <p:nvPr/>
        </p:nvSpPr>
        <p:spPr>
          <a:xfrm>
            <a:off x="4423885" y="1043282"/>
            <a:ext cx="7326154" cy="2387598"/>
          </a:xfrm>
          <a:prstGeom prst="rect">
            <a:avLst/>
          </a:prstGeom>
          <a:noFill/>
          <a:ln>
            <a:noFill/>
          </a:ln>
        </p:spPr>
        <p:txBody>
          <a:bodyPr vert="horz" wrap="square" lIns="91440" tIns="45720" rIns="91440" bIns="45720" anchor="b" anchorCtr="0" compatLnSpc="1">
            <a:normAutofit fontScale="90000"/>
          </a:bodyPr>
          <a:lstStyle>
            <a:lvl1pPr marL="0" marR="0" lvl="0" indent="0" algn="l" defTabSz="914400" rtl="0" fontAlgn="auto" hangingPunct="1">
              <a:lnSpc>
                <a:spcPct val="90000"/>
              </a:lnSpc>
              <a:spcBef>
                <a:spcPts val="0"/>
              </a:spcBef>
              <a:spcAft>
                <a:spcPts val="0"/>
              </a:spcAft>
              <a:buNone/>
              <a:tabLst/>
              <a:defRPr lang="en-US" sz="6000" b="0" i="0" u="none" strike="noStrike" kern="1200" cap="none" spc="0" baseline="0">
                <a:solidFill>
                  <a:srgbClr val="FFFFFF"/>
                </a:solidFill>
                <a:uFillTx/>
                <a:latin typeface="Open Sans ExtraBold" pitchFamily="34"/>
                <a:ea typeface="Open Sans ExtraBold" pitchFamily="34"/>
                <a:cs typeface="Open Sans ExtraBold" pitchFamily="34"/>
              </a:defRPr>
            </a:lvl1pPr>
          </a:lstStyle>
          <a:p>
            <a:pPr algn="ctr"/>
            <a:r>
              <a:rPr lang="en-US" sz="6600" i="1" dirty="0">
                <a:solidFill>
                  <a:schemeClr val="bg1"/>
                </a:solidFill>
                <a:latin typeface="Times New Roman"/>
                <a:ea typeface="Open Sans ExtraBold"/>
                <a:cs typeface="Open Sans ExtraBold"/>
              </a:rPr>
              <a:t>Evaluations &amp; </a:t>
            </a:r>
            <a:r>
              <a:rPr lang="en-US" sz="6600" i="1" dirty="0" err="1">
                <a:solidFill>
                  <a:schemeClr val="bg1"/>
                </a:solidFill>
                <a:latin typeface="Times New Roman"/>
                <a:ea typeface="Open Sans ExtraBold"/>
                <a:cs typeface="Open Sans ExtraBold"/>
              </a:rPr>
              <a:t>NeoEd</a:t>
            </a:r>
            <a:r>
              <a:rPr lang="en-US" sz="6600" i="1" dirty="0">
                <a:solidFill>
                  <a:schemeClr val="bg1"/>
                </a:solidFill>
                <a:latin typeface="Times New Roman"/>
                <a:ea typeface="Open Sans ExtraBold"/>
                <a:cs typeface="Open Sans ExtraBold"/>
              </a:rPr>
              <a:t> Perform - Supervisors</a:t>
            </a:r>
          </a:p>
        </p:txBody>
      </p:sp>
      <p:sp>
        <p:nvSpPr>
          <p:cNvPr id="7" name="Subtitle 2">
            <a:extLst>
              <a:ext uri="{FF2B5EF4-FFF2-40B4-BE49-F238E27FC236}">
                <a16:creationId xmlns:a16="http://schemas.microsoft.com/office/drawing/2014/main" id="{D038A397-D030-C36C-A0F5-F0A32E223B55}"/>
              </a:ext>
            </a:extLst>
          </p:cNvPr>
          <p:cNvSpPr txBox="1">
            <a:spLocks/>
          </p:cNvSpPr>
          <p:nvPr/>
        </p:nvSpPr>
        <p:spPr>
          <a:xfrm>
            <a:off x="4359766" y="4134677"/>
            <a:ext cx="7448892" cy="121745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90000"/>
              </a:lnSpc>
              <a:spcBef>
                <a:spcPts val="1000"/>
              </a:spcBef>
              <a:spcAft>
                <a:spcPts val="0"/>
              </a:spcAft>
              <a:buSzPct val="100000"/>
              <a:buFont typeface="Arial" pitchFamily="34"/>
              <a:buNone/>
              <a:tabLst/>
              <a:defRPr lang="en-US" sz="3200" b="0" i="0" u="none" strike="noStrike" kern="1200" cap="none" spc="0" baseline="0">
                <a:solidFill>
                  <a:srgbClr val="FFFFFF"/>
                </a:solidFill>
                <a:uFillTx/>
                <a:latin typeface="Adelle Rg" pitchFamily="5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algn="ctr"/>
            <a:r>
              <a:rPr lang="en-US" sz="2400" dirty="0">
                <a:solidFill>
                  <a:schemeClr val="bg1"/>
                </a:solidFill>
                <a:latin typeface="Arial"/>
                <a:cs typeface="Times New Roman"/>
              </a:rPr>
              <a:t>February 10 &amp; 11, 2026</a:t>
            </a:r>
          </a:p>
        </p:txBody>
      </p:sp>
      <p:sp>
        <p:nvSpPr>
          <p:cNvPr id="9" name="Rectangle 8">
            <a:extLst>
              <a:ext uri="{FF2B5EF4-FFF2-40B4-BE49-F238E27FC236}">
                <a16:creationId xmlns:a16="http://schemas.microsoft.com/office/drawing/2014/main" id="{D512E820-6424-D281-1FDB-A9CF569D4A19}"/>
              </a:ext>
            </a:extLst>
          </p:cNvPr>
          <p:cNvSpPr/>
          <p:nvPr/>
        </p:nvSpPr>
        <p:spPr>
          <a:xfrm>
            <a:off x="-3142" y="6165843"/>
            <a:ext cx="4067976" cy="7026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F1B9BB0-6C5A-0F81-1062-179135E7E1B8}"/>
              </a:ext>
            </a:extLst>
          </p:cNvPr>
          <p:cNvSpPr/>
          <p:nvPr/>
        </p:nvSpPr>
        <p:spPr>
          <a:xfrm>
            <a:off x="4071018" y="6165842"/>
            <a:ext cx="8121816" cy="697584"/>
          </a:xfrm>
          <a:prstGeom prst="rect">
            <a:avLst/>
          </a:prstGeom>
          <a:solidFill>
            <a:srgbClr val="BA12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and white logo&#10;&#10;AI-generated content may be incorrect.">
            <a:extLst>
              <a:ext uri="{FF2B5EF4-FFF2-40B4-BE49-F238E27FC236}">
                <a16:creationId xmlns:a16="http://schemas.microsoft.com/office/drawing/2014/main" id="{206BF54F-5EB0-7791-BD13-5D95030C0A16}"/>
              </a:ext>
            </a:extLst>
          </p:cNvPr>
          <p:cNvPicPr>
            <a:picLocks noChangeAspect="1"/>
          </p:cNvPicPr>
          <p:nvPr/>
        </p:nvPicPr>
        <p:blipFill>
          <a:blip r:embed="rId2"/>
          <a:stretch>
            <a:fillRect/>
          </a:stretch>
        </p:blipFill>
        <p:spPr>
          <a:xfrm>
            <a:off x="7366000" y="5730917"/>
            <a:ext cx="2204720" cy="1029885"/>
          </a:xfrm>
          <a:prstGeom prst="rect">
            <a:avLst/>
          </a:prstGeom>
        </p:spPr>
      </p:pic>
    </p:spTree>
    <p:extLst>
      <p:ext uri="{BB962C8B-B14F-4D97-AF65-F5344CB8AC3E}">
        <p14:creationId xmlns:p14="http://schemas.microsoft.com/office/powerpoint/2010/main" val="305135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D93A-93D4-4B7E-2752-2E323F9ADE23}"/>
              </a:ext>
            </a:extLst>
          </p:cNvPr>
          <p:cNvSpPr>
            <a:spLocks noGrp="1"/>
          </p:cNvSpPr>
          <p:nvPr>
            <p:ph type="title"/>
          </p:nvPr>
        </p:nvSpPr>
        <p:spPr>
          <a:xfrm>
            <a:off x="2022826" y="244693"/>
            <a:ext cx="9122252" cy="1325559"/>
          </a:xfrm>
        </p:spPr>
        <p:txBody>
          <a:bodyPr/>
          <a:lstStyle/>
          <a:p>
            <a:r>
              <a:rPr lang="en-US" dirty="0"/>
              <a:t>My Gadsden State Page - Forms</a:t>
            </a:r>
          </a:p>
        </p:txBody>
      </p:sp>
      <p:pic>
        <p:nvPicPr>
          <p:cNvPr id="10" name="Content Placeholder 6">
            <a:extLst>
              <a:ext uri="{FF2B5EF4-FFF2-40B4-BE49-F238E27FC236}">
                <a16:creationId xmlns:a16="http://schemas.microsoft.com/office/drawing/2014/main" id="{F2A07125-4DB3-41C1-A323-BD975961B54E}"/>
              </a:ext>
            </a:extLst>
          </p:cNvPr>
          <p:cNvPicPr>
            <a:picLocks noChangeAspect="1"/>
          </p:cNvPicPr>
          <p:nvPr/>
        </p:nvPicPr>
        <p:blipFill>
          <a:blip r:embed="rId2"/>
          <a:stretch>
            <a:fillRect/>
          </a:stretch>
        </p:blipFill>
        <p:spPr>
          <a:xfrm>
            <a:off x="6352799" y="1825625"/>
            <a:ext cx="5069783" cy="4351338"/>
          </a:xfrm>
          <a:prstGeom prst="rect">
            <a:avLst/>
          </a:prstGeom>
          <a:noFill/>
          <a:ln>
            <a:noFill/>
          </a:ln>
        </p:spPr>
      </p:pic>
      <p:pic>
        <p:nvPicPr>
          <p:cNvPr id="15" name="Content Placeholder 14">
            <a:extLst>
              <a:ext uri="{FF2B5EF4-FFF2-40B4-BE49-F238E27FC236}">
                <a16:creationId xmlns:a16="http://schemas.microsoft.com/office/drawing/2014/main" id="{E8A45267-F8E9-0433-0EDB-A842BB18DE5E}"/>
              </a:ext>
            </a:extLst>
          </p:cNvPr>
          <p:cNvPicPr>
            <a:picLocks noGrp="1" noChangeAspect="1"/>
          </p:cNvPicPr>
          <p:nvPr>
            <p:ph idx="1"/>
          </p:nvPr>
        </p:nvPicPr>
        <p:blipFill>
          <a:blip r:embed="rId3"/>
          <a:stretch>
            <a:fillRect/>
          </a:stretch>
        </p:blipFill>
        <p:spPr>
          <a:xfrm>
            <a:off x="831273" y="1988127"/>
            <a:ext cx="4911436" cy="3726873"/>
          </a:xfrm>
          <a:prstGeom prst="rect">
            <a:avLst/>
          </a:prstGeom>
          <a:noFill/>
          <a:ln>
            <a:noFill/>
          </a:ln>
        </p:spPr>
      </p:pic>
    </p:spTree>
    <p:extLst>
      <p:ext uri="{BB962C8B-B14F-4D97-AF65-F5344CB8AC3E}">
        <p14:creationId xmlns:p14="http://schemas.microsoft.com/office/powerpoint/2010/main" val="3756545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4766-2D33-4323-9A37-7C6ABDE651A6}"/>
              </a:ext>
            </a:extLst>
          </p:cNvPr>
          <p:cNvSpPr>
            <a:spLocks noGrp="1"/>
          </p:cNvSpPr>
          <p:nvPr>
            <p:ph type="title"/>
          </p:nvPr>
        </p:nvSpPr>
        <p:spPr>
          <a:xfrm>
            <a:off x="634277" y="284176"/>
            <a:ext cx="3670874" cy="1508760"/>
          </a:xfrm>
        </p:spPr>
        <p:txBody>
          <a:bodyPr>
            <a:normAutofit/>
          </a:bodyPr>
          <a:lstStyle/>
          <a:p>
            <a:r>
              <a:rPr lang="en-US">
                <a:solidFill>
                  <a:schemeClr val="tx2"/>
                </a:solidFill>
              </a:rPr>
              <a:t>Resume</a:t>
            </a:r>
          </a:p>
        </p:txBody>
      </p:sp>
      <p:graphicFrame>
        <p:nvGraphicFramePr>
          <p:cNvPr id="10" name="Content Placeholder 2">
            <a:extLst>
              <a:ext uri="{FF2B5EF4-FFF2-40B4-BE49-F238E27FC236}">
                <a16:creationId xmlns:a16="http://schemas.microsoft.com/office/drawing/2014/main" id="{586D078A-DC4B-0BE9-DDAB-0EBB89EF370F}"/>
              </a:ext>
            </a:extLst>
          </p:cNvPr>
          <p:cNvGraphicFramePr>
            <a:graphicFrameLocks noGrp="1"/>
          </p:cNvGraphicFramePr>
          <p:nvPr>
            <p:ph idx="1"/>
          </p:nvPr>
        </p:nvGraphicFramePr>
        <p:xfrm>
          <a:off x="634276" y="2105758"/>
          <a:ext cx="4902826" cy="4409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98EBEBC-8112-AB3B-A59F-8B1449A62C2E}"/>
              </a:ext>
            </a:extLst>
          </p:cNvPr>
          <p:cNvPicPr>
            <a:picLocks noChangeAspect="1"/>
          </p:cNvPicPr>
          <p:nvPr/>
        </p:nvPicPr>
        <p:blipFill>
          <a:blip r:embed="rId8"/>
          <a:stretch>
            <a:fillRect/>
          </a:stretch>
        </p:blipFill>
        <p:spPr>
          <a:xfrm>
            <a:off x="6654897" y="619357"/>
            <a:ext cx="4902826" cy="5619286"/>
          </a:xfrm>
          <a:prstGeom prst="rect">
            <a:avLst/>
          </a:prstGeom>
          <a:ln w="57150">
            <a:solidFill>
              <a:schemeClr val="tx1"/>
            </a:solidFill>
          </a:ln>
        </p:spPr>
      </p:pic>
    </p:spTree>
    <p:extLst>
      <p:ext uri="{BB962C8B-B14F-4D97-AF65-F5344CB8AC3E}">
        <p14:creationId xmlns:p14="http://schemas.microsoft.com/office/powerpoint/2010/main" val="175965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A0C4D-48FE-8A6F-B261-10F7204AB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E1711-6777-4DB7-6607-7B6A859B47CC}"/>
              </a:ext>
            </a:extLst>
          </p:cNvPr>
          <p:cNvSpPr>
            <a:spLocks noGrp="1"/>
          </p:cNvSpPr>
          <p:nvPr>
            <p:ph type="title"/>
          </p:nvPr>
        </p:nvSpPr>
        <p:spPr>
          <a:xfrm>
            <a:off x="231913" y="365125"/>
            <a:ext cx="11121887" cy="1325563"/>
          </a:xfrm>
        </p:spPr>
        <p:txBody>
          <a:bodyPr/>
          <a:lstStyle/>
          <a:p>
            <a:r>
              <a:rPr lang="en-US"/>
              <a:t>Job Description  </a:t>
            </a:r>
            <a:endParaRPr lang="en-US" dirty="0"/>
          </a:p>
        </p:txBody>
      </p:sp>
      <p:graphicFrame>
        <p:nvGraphicFramePr>
          <p:cNvPr id="6" name="Content Placeholder 2">
            <a:extLst>
              <a:ext uri="{FF2B5EF4-FFF2-40B4-BE49-F238E27FC236}">
                <a16:creationId xmlns:a16="http://schemas.microsoft.com/office/drawing/2014/main" id="{079F0DF0-A739-B5CD-6FF3-044EF4CCABD7}"/>
              </a:ext>
            </a:extLst>
          </p:cNvPr>
          <p:cNvGraphicFramePr>
            <a:graphicFrameLocks noGrp="1"/>
          </p:cNvGraphicFramePr>
          <p:nvPr>
            <p:ph idx="1"/>
            <p:extLst>
              <p:ext uri="{D42A27DB-BD31-4B8C-83A1-F6EECF244321}">
                <p14:modId xmlns:p14="http://schemas.microsoft.com/office/powerpoint/2010/main" val="3930678409"/>
              </p:ext>
            </p:extLst>
          </p:nvPr>
        </p:nvGraphicFramePr>
        <p:xfrm>
          <a:off x="344964" y="1983036"/>
          <a:ext cx="6320241" cy="4166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738CDF4-65B3-7C6B-D3FE-4B34B9C94EFC}"/>
              </a:ext>
            </a:extLst>
          </p:cNvPr>
          <p:cNvPicPr>
            <a:picLocks noChangeAspect="1"/>
          </p:cNvPicPr>
          <p:nvPr/>
        </p:nvPicPr>
        <p:blipFill>
          <a:blip r:embed="rId8"/>
          <a:stretch>
            <a:fillRect/>
          </a:stretch>
        </p:blipFill>
        <p:spPr>
          <a:xfrm>
            <a:off x="6797727" y="56923"/>
            <a:ext cx="5327703" cy="6858000"/>
          </a:xfrm>
          <a:prstGeom prst="rect">
            <a:avLst/>
          </a:prstGeom>
          <a:ln w="57150">
            <a:solidFill>
              <a:schemeClr val="tx1"/>
            </a:solidFill>
          </a:ln>
        </p:spPr>
      </p:pic>
    </p:spTree>
    <p:extLst>
      <p:ext uri="{BB962C8B-B14F-4D97-AF65-F5344CB8AC3E}">
        <p14:creationId xmlns:p14="http://schemas.microsoft.com/office/powerpoint/2010/main" val="4204670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A7FE-EF11-201E-48E0-05BE996B9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C2066-A36A-71C4-9F30-4AC8B0770203}"/>
              </a:ext>
            </a:extLst>
          </p:cNvPr>
          <p:cNvSpPr>
            <a:spLocks noGrp="1"/>
          </p:cNvSpPr>
          <p:nvPr>
            <p:ph type="title"/>
          </p:nvPr>
        </p:nvSpPr>
        <p:spPr/>
        <p:txBody>
          <a:bodyPr/>
          <a:lstStyle/>
          <a:p>
            <a:r>
              <a:rPr lang="en-US" dirty="0"/>
              <a:t>Evaluation Form</a:t>
            </a:r>
          </a:p>
        </p:txBody>
      </p:sp>
      <p:graphicFrame>
        <p:nvGraphicFramePr>
          <p:cNvPr id="6" name="Content Placeholder 2">
            <a:extLst>
              <a:ext uri="{FF2B5EF4-FFF2-40B4-BE49-F238E27FC236}">
                <a16:creationId xmlns:a16="http://schemas.microsoft.com/office/drawing/2014/main" id="{EC9643A4-2CEE-EA2C-2227-F6F0769C3553}"/>
              </a:ext>
            </a:extLst>
          </p:cNvPr>
          <p:cNvGraphicFramePr>
            <a:graphicFrameLocks noGrp="1"/>
          </p:cNvGraphicFramePr>
          <p:nvPr>
            <p:ph idx="1"/>
            <p:extLst>
              <p:ext uri="{D42A27DB-BD31-4B8C-83A1-F6EECF244321}">
                <p14:modId xmlns:p14="http://schemas.microsoft.com/office/powerpoint/2010/main" val="1520985028"/>
              </p:ext>
            </p:extLst>
          </p:nvPr>
        </p:nvGraphicFramePr>
        <p:xfrm>
          <a:off x="344964" y="1983036"/>
          <a:ext cx="6320241" cy="4166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9FB8B8DC-EFA4-4922-8E42-093979D90A7D}"/>
              </a:ext>
            </a:extLst>
          </p:cNvPr>
          <p:cNvPicPr>
            <a:picLocks noChangeAspect="1"/>
          </p:cNvPicPr>
          <p:nvPr/>
        </p:nvPicPr>
        <p:blipFill>
          <a:blip r:embed="rId8"/>
          <a:stretch>
            <a:fillRect/>
          </a:stretch>
        </p:blipFill>
        <p:spPr>
          <a:xfrm>
            <a:off x="7050157" y="200832"/>
            <a:ext cx="5141843" cy="6504768"/>
          </a:xfrm>
          <a:prstGeom prst="rect">
            <a:avLst/>
          </a:prstGeom>
          <a:ln w="57150">
            <a:solidFill>
              <a:schemeClr val="tx1"/>
            </a:solidFill>
          </a:ln>
        </p:spPr>
      </p:pic>
    </p:spTree>
    <p:extLst>
      <p:ext uri="{BB962C8B-B14F-4D97-AF65-F5344CB8AC3E}">
        <p14:creationId xmlns:p14="http://schemas.microsoft.com/office/powerpoint/2010/main" val="306519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CA7C8-6F0A-F55E-50FC-BE2E2A5C9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4D1A3-8C7C-2C0A-06C2-3A7E931DB36A}"/>
              </a:ext>
            </a:extLst>
          </p:cNvPr>
          <p:cNvSpPr>
            <a:spLocks noGrp="1"/>
          </p:cNvSpPr>
          <p:nvPr>
            <p:ph type="title"/>
          </p:nvPr>
        </p:nvSpPr>
        <p:spPr/>
        <p:txBody>
          <a:bodyPr/>
          <a:lstStyle/>
          <a:p>
            <a:r>
              <a:rPr lang="en-US" dirty="0"/>
              <a:t>Self Assessment </a:t>
            </a:r>
          </a:p>
        </p:txBody>
      </p:sp>
      <p:graphicFrame>
        <p:nvGraphicFramePr>
          <p:cNvPr id="6" name="Content Placeholder 2">
            <a:extLst>
              <a:ext uri="{FF2B5EF4-FFF2-40B4-BE49-F238E27FC236}">
                <a16:creationId xmlns:a16="http://schemas.microsoft.com/office/drawing/2014/main" id="{C5DB1A95-DF03-8E4D-422F-78747B7FC314}"/>
              </a:ext>
            </a:extLst>
          </p:cNvPr>
          <p:cNvGraphicFramePr>
            <a:graphicFrameLocks noGrp="1"/>
          </p:cNvGraphicFramePr>
          <p:nvPr>
            <p:ph idx="1"/>
            <p:extLst>
              <p:ext uri="{D42A27DB-BD31-4B8C-83A1-F6EECF244321}">
                <p14:modId xmlns:p14="http://schemas.microsoft.com/office/powerpoint/2010/main" val="1254413771"/>
              </p:ext>
            </p:extLst>
          </p:nvPr>
        </p:nvGraphicFramePr>
        <p:xfrm>
          <a:off x="344964" y="1983036"/>
          <a:ext cx="6320241" cy="4166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88866E0-ABDD-99E5-B2A6-7B19CD7DA26F}"/>
              </a:ext>
            </a:extLst>
          </p:cNvPr>
          <p:cNvPicPr>
            <a:picLocks noChangeAspect="1"/>
          </p:cNvPicPr>
          <p:nvPr/>
        </p:nvPicPr>
        <p:blipFill>
          <a:blip r:embed="rId8"/>
          <a:stretch>
            <a:fillRect/>
          </a:stretch>
        </p:blipFill>
        <p:spPr>
          <a:xfrm>
            <a:off x="5444534" y="418798"/>
            <a:ext cx="6561936" cy="6338455"/>
          </a:xfrm>
          <a:prstGeom prst="rect">
            <a:avLst/>
          </a:prstGeom>
        </p:spPr>
      </p:pic>
      <p:sp>
        <p:nvSpPr>
          <p:cNvPr id="5" name="TextBox 4">
            <a:extLst>
              <a:ext uri="{FF2B5EF4-FFF2-40B4-BE49-F238E27FC236}">
                <a16:creationId xmlns:a16="http://schemas.microsoft.com/office/drawing/2014/main" id="{5F45061A-1835-D139-25F1-D7392C81487A}"/>
              </a:ext>
            </a:extLst>
          </p:cNvPr>
          <p:cNvSpPr txBox="1"/>
          <p:nvPr/>
        </p:nvSpPr>
        <p:spPr>
          <a:xfrm>
            <a:off x="496956" y="1517373"/>
            <a:ext cx="4947578" cy="4031873"/>
          </a:xfrm>
          <a:prstGeom prst="rect">
            <a:avLst/>
          </a:prstGeom>
          <a:noFill/>
        </p:spPr>
        <p:txBody>
          <a:bodyPr wrap="square" rtlCol="0">
            <a:spAutoFit/>
          </a:bodyPr>
          <a:lstStyle/>
          <a:p>
            <a:pPr marL="285750" indent="-285750">
              <a:buFont typeface="Wingdings" panose="05000000000000000000" pitchFamily="2" charset="2"/>
              <a:buChar char="§"/>
            </a:pPr>
            <a:r>
              <a:rPr lang="en-US" sz="3200" dirty="0"/>
              <a:t>Complete it</a:t>
            </a:r>
          </a:p>
          <a:p>
            <a:pPr marL="285750" indent="-285750">
              <a:buFont typeface="Wingdings" panose="05000000000000000000" pitchFamily="2" charset="2"/>
              <a:buChar char="§"/>
            </a:pPr>
            <a:r>
              <a:rPr lang="en-US" sz="3200" dirty="0"/>
              <a:t>Save it as LastName First Name 032026</a:t>
            </a:r>
          </a:p>
          <a:p>
            <a:pPr marL="285750" indent="-285750">
              <a:buFont typeface="Wingdings" panose="05000000000000000000" pitchFamily="2" charset="2"/>
              <a:buChar char="§"/>
            </a:pPr>
            <a:r>
              <a:rPr lang="en-US" sz="3200" dirty="0"/>
              <a:t>Upload to </a:t>
            </a:r>
            <a:r>
              <a:rPr lang="en-US" sz="3200" dirty="0" err="1"/>
              <a:t>NeoEd</a:t>
            </a:r>
            <a:r>
              <a:rPr lang="en-US" sz="3200" dirty="0"/>
              <a:t> Perform by March 6</a:t>
            </a:r>
          </a:p>
          <a:p>
            <a:pPr marL="285750" indent="-285750">
              <a:buFont typeface="Wingdings" panose="05000000000000000000" pitchFamily="2" charset="2"/>
              <a:buChar char="§"/>
            </a:pPr>
            <a:endParaRPr lang="en-US" sz="3200" dirty="0"/>
          </a:p>
          <a:p>
            <a:pPr marL="285750" indent="-285750">
              <a:buFont typeface="Wingdings" panose="05000000000000000000" pitchFamily="2" charset="2"/>
              <a:buChar char="§"/>
            </a:pPr>
            <a:r>
              <a:rPr lang="en-US" sz="3200" dirty="0">
                <a:solidFill>
                  <a:srgbClr val="FF0000"/>
                </a:solidFill>
              </a:rPr>
              <a:t>Required for Part-Time Staff / Clinical</a:t>
            </a:r>
          </a:p>
        </p:txBody>
      </p:sp>
    </p:spTree>
    <p:extLst>
      <p:ext uri="{BB962C8B-B14F-4D97-AF65-F5344CB8AC3E}">
        <p14:creationId xmlns:p14="http://schemas.microsoft.com/office/powerpoint/2010/main" val="282310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4766-2D33-4323-9A37-7C6ABDE651A6}"/>
              </a:ext>
            </a:extLst>
          </p:cNvPr>
          <p:cNvSpPr>
            <a:spLocks noGrp="1"/>
          </p:cNvSpPr>
          <p:nvPr>
            <p:ph type="title"/>
          </p:nvPr>
        </p:nvSpPr>
        <p:spPr/>
        <p:txBody>
          <a:bodyPr/>
          <a:lstStyle/>
          <a:p>
            <a:r>
              <a:rPr lang="en-US" dirty="0"/>
              <a:t>Upload Your Form to NeoEd</a:t>
            </a:r>
          </a:p>
        </p:txBody>
      </p:sp>
      <p:sp>
        <p:nvSpPr>
          <p:cNvPr id="3" name="Content Placeholder 2">
            <a:extLst>
              <a:ext uri="{FF2B5EF4-FFF2-40B4-BE49-F238E27FC236}">
                <a16:creationId xmlns:a16="http://schemas.microsoft.com/office/drawing/2014/main" id="{56664FFE-6C23-4462-81F2-8D0AEF6CC058}"/>
              </a:ext>
            </a:extLst>
          </p:cNvPr>
          <p:cNvSpPr>
            <a:spLocks noGrp="1"/>
          </p:cNvSpPr>
          <p:nvPr>
            <p:ph idx="1"/>
          </p:nvPr>
        </p:nvSpPr>
        <p:spPr>
          <a:xfrm>
            <a:off x="143219" y="1508759"/>
            <a:ext cx="3674906" cy="5065065"/>
          </a:xfrm>
        </p:spPr>
        <p:txBody>
          <a:bodyPr>
            <a:normAutofit/>
          </a:bodyPr>
          <a:lstStyle/>
          <a:p>
            <a:pPr marL="514350" indent="-514350">
              <a:buFont typeface="+mj-lt"/>
              <a:buAutoNum type="arabicPeriod"/>
            </a:pPr>
            <a:r>
              <a:rPr lang="en-US" sz="2800" dirty="0">
                <a:solidFill>
                  <a:schemeClr val="tx1"/>
                </a:solidFill>
              </a:rPr>
              <a:t>Click in the top right corner on your name and then ‘My Profile’</a:t>
            </a:r>
          </a:p>
          <a:p>
            <a:pPr marL="514350" indent="-514350">
              <a:buFont typeface="+mj-lt"/>
              <a:buAutoNum type="arabicPeriod"/>
            </a:pPr>
            <a:r>
              <a:rPr lang="en-US" sz="2800" dirty="0">
                <a:solidFill>
                  <a:schemeClr val="tx1"/>
                </a:solidFill>
              </a:rPr>
              <a:t>Click on the ‘Performance’ Tab</a:t>
            </a:r>
          </a:p>
          <a:p>
            <a:pPr marL="514350" indent="-514350">
              <a:buFont typeface="+mj-lt"/>
              <a:buAutoNum type="arabicPeriod"/>
            </a:pPr>
            <a:r>
              <a:rPr lang="en-US" sz="2800" dirty="0">
                <a:solidFill>
                  <a:schemeClr val="tx1"/>
                </a:solidFill>
              </a:rPr>
              <a:t>Upload your completed evaluation form to NeoEd by 5/31 via the ‘Upload’ tool </a:t>
            </a:r>
          </a:p>
          <a:p>
            <a:pPr marL="514350" indent="-514350">
              <a:buFont typeface="+mj-lt"/>
              <a:buAutoNum type="arabicPeriod"/>
            </a:pPr>
            <a:endParaRPr lang="en-US" sz="2800" dirty="0"/>
          </a:p>
          <a:p>
            <a:pPr marL="514350" indent="-514350">
              <a:buFont typeface="+mj-lt"/>
              <a:buAutoNum type="arabicPeriod"/>
            </a:pPr>
            <a:endParaRPr lang="en-US" sz="2800" dirty="0"/>
          </a:p>
          <a:p>
            <a:pPr marL="514350" indent="-514350">
              <a:buFont typeface="+mj-lt"/>
              <a:buAutoNum type="arabicPeriod"/>
            </a:pPr>
            <a:endParaRPr lang="en-US" sz="2800" dirty="0"/>
          </a:p>
        </p:txBody>
      </p:sp>
      <p:pic>
        <p:nvPicPr>
          <p:cNvPr id="18" name="Picture 17">
            <a:extLst>
              <a:ext uri="{FF2B5EF4-FFF2-40B4-BE49-F238E27FC236}">
                <a16:creationId xmlns:a16="http://schemas.microsoft.com/office/drawing/2014/main" id="{BB8D8288-0E30-3A6B-C458-997346BEF8D5}"/>
              </a:ext>
            </a:extLst>
          </p:cNvPr>
          <p:cNvPicPr>
            <a:picLocks noChangeAspect="1"/>
          </p:cNvPicPr>
          <p:nvPr/>
        </p:nvPicPr>
        <p:blipFill>
          <a:blip r:embed="rId3"/>
          <a:stretch>
            <a:fillRect/>
          </a:stretch>
        </p:blipFill>
        <p:spPr>
          <a:xfrm>
            <a:off x="3965331" y="1856546"/>
            <a:ext cx="8226669" cy="5065065"/>
          </a:xfrm>
          <a:prstGeom prst="rect">
            <a:avLst/>
          </a:prstGeom>
        </p:spPr>
      </p:pic>
      <p:sp>
        <p:nvSpPr>
          <p:cNvPr id="19" name="Oval 18">
            <a:extLst>
              <a:ext uri="{FF2B5EF4-FFF2-40B4-BE49-F238E27FC236}">
                <a16:creationId xmlns:a16="http://schemas.microsoft.com/office/drawing/2014/main" id="{E3F3CC79-3AB2-7CC4-B445-661A0F2987DB}"/>
              </a:ext>
            </a:extLst>
          </p:cNvPr>
          <p:cNvSpPr/>
          <p:nvPr/>
        </p:nvSpPr>
        <p:spPr>
          <a:xfrm>
            <a:off x="11346512" y="2472856"/>
            <a:ext cx="845488" cy="31805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11BF1E-34A2-4CDC-CA6A-8D71F7CC14F3}"/>
              </a:ext>
            </a:extLst>
          </p:cNvPr>
          <p:cNvSpPr txBox="1"/>
          <p:nvPr/>
        </p:nvSpPr>
        <p:spPr>
          <a:xfrm>
            <a:off x="10702456" y="2346658"/>
            <a:ext cx="538358" cy="707886"/>
          </a:xfrm>
          <a:prstGeom prst="rect">
            <a:avLst/>
          </a:prstGeom>
          <a:noFill/>
        </p:spPr>
        <p:txBody>
          <a:bodyPr wrap="square" rtlCol="0">
            <a:spAutoFit/>
          </a:bodyPr>
          <a:lstStyle/>
          <a:p>
            <a:r>
              <a:rPr lang="en-US" sz="4000" b="1" dirty="0">
                <a:solidFill>
                  <a:schemeClr val="accent2"/>
                </a:solidFill>
              </a:rPr>
              <a:t>1</a:t>
            </a:r>
          </a:p>
        </p:txBody>
      </p:sp>
      <p:sp>
        <p:nvSpPr>
          <p:cNvPr id="21" name="TextBox 20">
            <a:extLst>
              <a:ext uri="{FF2B5EF4-FFF2-40B4-BE49-F238E27FC236}">
                <a16:creationId xmlns:a16="http://schemas.microsoft.com/office/drawing/2014/main" id="{BA20DBA7-E08D-B329-75C4-F23D4AD8B772}"/>
              </a:ext>
            </a:extLst>
          </p:cNvPr>
          <p:cNvSpPr txBox="1"/>
          <p:nvPr/>
        </p:nvSpPr>
        <p:spPr>
          <a:xfrm>
            <a:off x="4223469" y="3302140"/>
            <a:ext cx="538358" cy="707886"/>
          </a:xfrm>
          <a:prstGeom prst="rect">
            <a:avLst/>
          </a:prstGeom>
          <a:noFill/>
        </p:spPr>
        <p:txBody>
          <a:bodyPr wrap="square" rtlCol="0">
            <a:spAutoFit/>
          </a:bodyPr>
          <a:lstStyle/>
          <a:p>
            <a:r>
              <a:rPr lang="en-US" sz="4000" b="1" dirty="0">
                <a:solidFill>
                  <a:schemeClr val="accent2"/>
                </a:solidFill>
              </a:rPr>
              <a:t>2</a:t>
            </a:r>
          </a:p>
        </p:txBody>
      </p:sp>
      <p:sp>
        <p:nvSpPr>
          <p:cNvPr id="22" name="Oval 21">
            <a:extLst>
              <a:ext uri="{FF2B5EF4-FFF2-40B4-BE49-F238E27FC236}">
                <a16:creationId xmlns:a16="http://schemas.microsoft.com/office/drawing/2014/main" id="{CF22CE54-BC76-A781-2A6C-8447C56FAA7D}"/>
              </a:ext>
            </a:extLst>
          </p:cNvPr>
          <p:cNvSpPr/>
          <p:nvPr/>
        </p:nvSpPr>
        <p:spPr>
          <a:xfrm>
            <a:off x="4574331" y="3514477"/>
            <a:ext cx="697384" cy="49554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DE02EB-5FEB-91BB-A2D7-285FCA249E57}"/>
              </a:ext>
            </a:extLst>
          </p:cNvPr>
          <p:cNvSpPr/>
          <p:nvPr/>
        </p:nvSpPr>
        <p:spPr>
          <a:xfrm>
            <a:off x="11441927" y="4214191"/>
            <a:ext cx="845488" cy="46912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9BD5884-4002-542D-824C-D6FE168BAABC}"/>
              </a:ext>
            </a:extLst>
          </p:cNvPr>
          <p:cNvSpPr txBox="1"/>
          <p:nvPr/>
        </p:nvSpPr>
        <p:spPr>
          <a:xfrm>
            <a:off x="10903569" y="4035135"/>
            <a:ext cx="538358" cy="707886"/>
          </a:xfrm>
          <a:prstGeom prst="rect">
            <a:avLst/>
          </a:prstGeom>
          <a:noFill/>
        </p:spPr>
        <p:txBody>
          <a:bodyPr wrap="square" rtlCol="0">
            <a:spAutoFit/>
          </a:bodyPr>
          <a:lstStyle/>
          <a:p>
            <a:r>
              <a:rPr lang="en-US" sz="4000" b="1" dirty="0">
                <a:solidFill>
                  <a:schemeClr val="accent2"/>
                </a:solidFill>
              </a:rPr>
              <a:t>3</a:t>
            </a:r>
          </a:p>
        </p:txBody>
      </p:sp>
    </p:spTree>
    <p:extLst>
      <p:ext uri="{BB962C8B-B14F-4D97-AF65-F5344CB8AC3E}">
        <p14:creationId xmlns:p14="http://schemas.microsoft.com/office/powerpoint/2010/main" val="243968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4766-2D33-4323-9A37-7C6ABDE651A6}"/>
              </a:ext>
            </a:extLst>
          </p:cNvPr>
          <p:cNvSpPr>
            <a:spLocks noGrp="1"/>
          </p:cNvSpPr>
          <p:nvPr>
            <p:ph type="title"/>
          </p:nvPr>
        </p:nvSpPr>
        <p:spPr/>
        <p:txBody>
          <a:bodyPr/>
          <a:lstStyle/>
          <a:p>
            <a:r>
              <a:rPr lang="en-US" dirty="0"/>
              <a:t>Check Your Work</a:t>
            </a:r>
          </a:p>
        </p:txBody>
      </p:sp>
      <p:sp>
        <p:nvSpPr>
          <p:cNvPr id="3" name="Content Placeholder 2">
            <a:extLst>
              <a:ext uri="{FF2B5EF4-FFF2-40B4-BE49-F238E27FC236}">
                <a16:creationId xmlns:a16="http://schemas.microsoft.com/office/drawing/2014/main" id="{56664FFE-6C23-4462-81F2-8D0AEF6CC058}"/>
              </a:ext>
            </a:extLst>
          </p:cNvPr>
          <p:cNvSpPr>
            <a:spLocks noGrp="1"/>
          </p:cNvSpPr>
          <p:nvPr>
            <p:ph idx="1"/>
          </p:nvPr>
        </p:nvSpPr>
        <p:spPr>
          <a:xfrm>
            <a:off x="344964" y="1983036"/>
            <a:ext cx="11454101" cy="4166077"/>
          </a:xfrm>
        </p:spPr>
        <p:txBody>
          <a:bodyPr>
            <a:normAutofit/>
          </a:bodyPr>
          <a:lstStyle/>
          <a:p>
            <a:r>
              <a:rPr lang="en-US" sz="2400" dirty="0"/>
              <a:t>Scroll to the bottom of the screen and look for the ‘Documents’ section</a:t>
            </a:r>
          </a:p>
          <a:p>
            <a:r>
              <a:rPr lang="en-US" sz="2400" dirty="0"/>
              <a:t>Look to make sure your attachment was uploaded.</a:t>
            </a:r>
          </a:p>
          <a:p>
            <a:endParaRPr lang="en-US" sz="2400" dirty="0"/>
          </a:p>
          <a:p>
            <a:endParaRPr lang="en-US" sz="2400" dirty="0"/>
          </a:p>
          <a:p>
            <a:endParaRPr lang="en-US" sz="2400" dirty="0"/>
          </a:p>
        </p:txBody>
      </p:sp>
      <p:pic>
        <p:nvPicPr>
          <p:cNvPr id="5" name="Picture 4">
            <a:extLst>
              <a:ext uri="{FF2B5EF4-FFF2-40B4-BE49-F238E27FC236}">
                <a16:creationId xmlns:a16="http://schemas.microsoft.com/office/drawing/2014/main" id="{7FA07C70-31BD-458B-B9BF-DBABA0EA88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8447"/>
            <a:ext cx="12192000" cy="3156677"/>
          </a:xfrm>
          <a:prstGeom prst="rect">
            <a:avLst/>
          </a:prstGeom>
        </p:spPr>
      </p:pic>
      <p:sp>
        <p:nvSpPr>
          <p:cNvPr id="6" name="Oval 5">
            <a:extLst>
              <a:ext uri="{FF2B5EF4-FFF2-40B4-BE49-F238E27FC236}">
                <a16:creationId xmlns:a16="http://schemas.microsoft.com/office/drawing/2014/main" id="{A3E538ED-889E-4913-BC1A-9F7F78B1B507}"/>
              </a:ext>
            </a:extLst>
          </p:cNvPr>
          <p:cNvSpPr/>
          <p:nvPr/>
        </p:nvSpPr>
        <p:spPr>
          <a:xfrm>
            <a:off x="1531345" y="4704202"/>
            <a:ext cx="3183874" cy="50677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297C54-D22B-41F4-94FF-0E7247B3719E}"/>
              </a:ext>
            </a:extLst>
          </p:cNvPr>
          <p:cNvSpPr/>
          <p:nvPr/>
        </p:nvSpPr>
        <p:spPr>
          <a:xfrm>
            <a:off x="7943160" y="4702364"/>
            <a:ext cx="1320195" cy="50677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573F8D-68CC-4964-A9DF-041654C3AD6C}"/>
              </a:ext>
            </a:extLst>
          </p:cNvPr>
          <p:cNvSpPr/>
          <p:nvPr/>
        </p:nvSpPr>
        <p:spPr>
          <a:xfrm>
            <a:off x="1022735" y="3591498"/>
            <a:ext cx="1929788" cy="50677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0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B474766-2D33-4323-9A37-7C6ABDE651A6}"/>
              </a:ext>
            </a:extLst>
          </p:cNvPr>
          <p:cNvSpPr>
            <a:spLocks noGrp="1"/>
          </p:cNvSpPr>
          <p:nvPr>
            <p:ph type="title"/>
          </p:nvPr>
        </p:nvSpPr>
        <p:spPr>
          <a:xfrm>
            <a:off x="1143000" y="990599"/>
            <a:ext cx="9906000" cy="685800"/>
          </a:xfrm>
        </p:spPr>
        <p:txBody>
          <a:bodyPr anchor="t">
            <a:normAutofit/>
          </a:bodyPr>
          <a:lstStyle/>
          <a:p>
            <a:r>
              <a:rPr lang="en-US" sz="4000"/>
              <a:t>Final Steps</a:t>
            </a:r>
          </a:p>
        </p:txBody>
      </p:sp>
      <p:graphicFrame>
        <p:nvGraphicFramePr>
          <p:cNvPr id="5" name="Content Placeholder 2">
            <a:extLst>
              <a:ext uri="{FF2B5EF4-FFF2-40B4-BE49-F238E27FC236}">
                <a16:creationId xmlns:a16="http://schemas.microsoft.com/office/drawing/2014/main" id="{D9218E17-30B4-D16D-7795-C4C1EBBD37AD}"/>
              </a:ext>
            </a:extLst>
          </p:cNvPr>
          <p:cNvGraphicFramePr>
            <a:graphicFrameLocks noGrp="1"/>
          </p:cNvGraphicFramePr>
          <p:nvPr>
            <p:ph idx="1"/>
            <p:extLst>
              <p:ext uri="{D42A27DB-BD31-4B8C-83A1-F6EECF244321}">
                <p14:modId xmlns:p14="http://schemas.microsoft.com/office/powerpoint/2010/main" val="44060433"/>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44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4766-2D33-4323-9A37-7C6ABDE651A6}"/>
              </a:ext>
            </a:extLst>
          </p:cNvPr>
          <p:cNvSpPr>
            <a:spLocks noGrp="1"/>
          </p:cNvSpPr>
          <p:nvPr>
            <p:ph type="title"/>
          </p:nvPr>
        </p:nvSpPr>
        <p:spPr/>
        <p:txBody>
          <a:bodyPr/>
          <a:lstStyle/>
          <a:p>
            <a:r>
              <a:rPr lang="en-US" dirty="0"/>
              <a:t>Final Steps</a:t>
            </a:r>
          </a:p>
        </p:txBody>
      </p:sp>
      <p:sp>
        <p:nvSpPr>
          <p:cNvPr id="3" name="Content Placeholder 2">
            <a:extLst>
              <a:ext uri="{FF2B5EF4-FFF2-40B4-BE49-F238E27FC236}">
                <a16:creationId xmlns:a16="http://schemas.microsoft.com/office/drawing/2014/main" id="{56664FFE-6C23-4462-81F2-8D0AEF6CC058}"/>
              </a:ext>
            </a:extLst>
          </p:cNvPr>
          <p:cNvSpPr>
            <a:spLocks noGrp="1"/>
          </p:cNvSpPr>
          <p:nvPr>
            <p:ph idx="1"/>
          </p:nvPr>
        </p:nvSpPr>
        <p:spPr>
          <a:xfrm>
            <a:off x="344964" y="1821873"/>
            <a:ext cx="4089471" cy="4327240"/>
          </a:xfrm>
        </p:spPr>
        <p:txBody>
          <a:bodyPr>
            <a:normAutofit/>
          </a:bodyPr>
          <a:lstStyle/>
          <a:p>
            <a:r>
              <a:rPr lang="en-US" sz="2400" dirty="0">
                <a:solidFill>
                  <a:schemeClr val="tx1"/>
                </a:solidFill>
              </a:rPr>
              <a:t>You may click the link from your email to view your rating in NeoEd.</a:t>
            </a:r>
          </a:p>
          <a:p>
            <a:r>
              <a:rPr lang="en-US" sz="2400" dirty="0">
                <a:solidFill>
                  <a:schemeClr val="tx1"/>
                </a:solidFill>
              </a:rPr>
              <a:t>From NeoEd, click the green ‘Acknowledge/Refuse to Sign’ button to advance to the comments section.</a:t>
            </a:r>
            <a:endParaRPr lang="en-US" sz="2200" dirty="0">
              <a:solidFill>
                <a:schemeClr val="tx1"/>
              </a:solidFill>
            </a:endParaRPr>
          </a:p>
          <a:p>
            <a:endParaRPr lang="en-US" sz="2400" dirty="0"/>
          </a:p>
          <a:p>
            <a:endParaRPr lang="en-US" sz="2400" dirty="0"/>
          </a:p>
          <a:p>
            <a:endParaRPr lang="en-US" sz="2400" dirty="0"/>
          </a:p>
          <a:p>
            <a:endParaRPr lang="en-US" sz="2400" dirty="0"/>
          </a:p>
          <a:p>
            <a:endParaRPr lang="en-US" sz="2400" dirty="0"/>
          </a:p>
        </p:txBody>
      </p:sp>
      <p:pic>
        <p:nvPicPr>
          <p:cNvPr id="1026" name="Picture 2" descr="image002">
            <a:extLst>
              <a:ext uri="{FF2B5EF4-FFF2-40B4-BE49-F238E27FC236}">
                <a16:creationId xmlns:a16="http://schemas.microsoft.com/office/drawing/2014/main" id="{F4FE9334-9093-4693-B1AE-8BE96BF18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394" y="1942087"/>
            <a:ext cx="7559687" cy="481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DF8217BC-E10D-4C1C-AAB9-1E7FC1362E9A}"/>
              </a:ext>
            </a:extLst>
          </p:cNvPr>
          <p:cNvSpPr/>
          <p:nvPr/>
        </p:nvSpPr>
        <p:spPr>
          <a:xfrm>
            <a:off x="6573871" y="3251632"/>
            <a:ext cx="1720465" cy="50677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414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68DB-5C2E-1839-6415-4C0A0AB8B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3AB81-FC3E-D036-319D-CEC320E45C0A}"/>
              </a:ext>
            </a:extLst>
          </p:cNvPr>
          <p:cNvSpPr>
            <a:spLocks noGrp="1"/>
          </p:cNvSpPr>
          <p:nvPr>
            <p:ph type="title"/>
          </p:nvPr>
        </p:nvSpPr>
        <p:spPr/>
        <p:txBody>
          <a:bodyPr/>
          <a:lstStyle/>
          <a:p>
            <a:r>
              <a:rPr lang="en-US" dirty="0"/>
              <a:t>Supervisors</a:t>
            </a:r>
          </a:p>
        </p:txBody>
      </p:sp>
    </p:spTree>
    <p:extLst>
      <p:ext uri="{BB962C8B-B14F-4D97-AF65-F5344CB8AC3E}">
        <p14:creationId xmlns:p14="http://schemas.microsoft.com/office/powerpoint/2010/main" val="193298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579A-BDDD-7F39-BDEC-22AD7019E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9A64A-A468-8B63-D099-4CCD2D569FDB}"/>
              </a:ext>
            </a:extLst>
          </p:cNvPr>
          <p:cNvSpPr>
            <a:spLocks noGrp="1"/>
          </p:cNvSpPr>
          <p:nvPr>
            <p:ph type="title"/>
          </p:nvPr>
        </p:nvSpPr>
        <p:spPr>
          <a:xfrm>
            <a:off x="2022826" y="244693"/>
            <a:ext cx="9776642" cy="1325559"/>
          </a:xfrm>
        </p:spPr>
        <p:txBody>
          <a:bodyPr/>
          <a:lstStyle/>
          <a:p>
            <a:r>
              <a:rPr lang="en-US" dirty="0"/>
              <a:t>Evaluation Procedures – F/8.5 </a:t>
            </a:r>
          </a:p>
        </p:txBody>
      </p:sp>
      <p:sp>
        <p:nvSpPr>
          <p:cNvPr id="5" name="Rectangle 4">
            <a:extLst>
              <a:ext uri="{FF2B5EF4-FFF2-40B4-BE49-F238E27FC236}">
                <a16:creationId xmlns:a16="http://schemas.microsoft.com/office/drawing/2014/main" id="{6B2941F1-282E-0B0E-F4A6-94425438F656}"/>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5194D9DF-80C5-EB7E-80DB-E57450CA40FE}"/>
              </a:ext>
            </a:extLst>
          </p:cNvPr>
          <p:cNvPicPr>
            <a:picLocks noChangeAspect="1"/>
          </p:cNvPicPr>
          <p:nvPr/>
        </p:nvPicPr>
        <p:blipFill>
          <a:blip r:embed="rId2"/>
          <a:stretch>
            <a:fillRect/>
          </a:stretch>
        </p:blipFill>
        <p:spPr>
          <a:xfrm>
            <a:off x="914400" y="6111917"/>
            <a:ext cx="1671320" cy="796205"/>
          </a:xfrm>
          <a:prstGeom prst="rect">
            <a:avLst/>
          </a:prstGeom>
        </p:spPr>
      </p:pic>
      <p:pic>
        <p:nvPicPr>
          <p:cNvPr id="11" name="Picture 10">
            <a:extLst>
              <a:ext uri="{FF2B5EF4-FFF2-40B4-BE49-F238E27FC236}">
                <a16:creationId xmlns:a16="http://schemas.microsoft.com/office/drawing/2014/main" id="{49F3F051-C731-9C8F-4333-71FEF9A5F1FD}"/>
              </a:ext>
            </a:extLst>
          </p:cNvPr>
          <p:cNvPicPr>
            <a:picLocks noChangeAspect="1"/>
          </p:cNvPicPr>
          <p:nvPr/>
        </p:nvPicPr>
        <p:blipFill>
          <a:blip r:embed="rId3"/>
          <a:stretch>
            <a:fillRect/>
          </a:stretch>
        </p:blipFill>
        <p:spPr>
          <a:xfrm>
            <a:off x="464993" y="2219263"/>
            <a:ext cx="11007437" cy="3731264"/>
          </a:xfrm>
          <a:prstGeom prst="rect">
            <a:avLst/>
          </a:prstGeom>
        </p:spPr>
      </p:pic>
    </p:spTree>
    <p:extLst>
      <p:ext uri="{BB962C8B-B14F-4D97-AF65-F5344CB8AC3E}">
        <p14:creationId xmlns:p14="http://schemas.microsoft.com/office/powerpoint/2010/main" val="1371297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59F0AD-307D-4F6D-BFEA-EA50B2C96540}"/>
              </a:ext>
            </a:extLst>
          </p:cNvPr>
          <p:cNvPicPr>
            <a:picLocks noChangeAspect="1"/>
          </p:cNvPicPr>
          <p:nvPr/>
        </p:nvPicPr>
        <p:blipFill rotWithShape="1">
          <a:blip r:embed="rId3"/>
          <a:srcRect l="16261" t="24175" r="11393" b="30146"/>
          <a:stretch/>
        </p:blipFill>
        <p:spPr>
          <a:xfrm>
            <a:off x="3276089" y="3853159"/>
            <a:ext cx="8820318" cy="3002146"/>
          </a:xfrm>
          <a:prstGeom prst="rect">
            <a:avLst/>
          </a:prstGeom>
        </p:spPr>
      </p:pic>
      <p:pic>
        <p:nvPicPr>
          <p:cNvPr id="5" name="Picture 4">
            <a:extLst>
              <a:ext uri="{FF2B5EF4-FFF2-40B4-BE49-F238E27FC236}">
                <a16:creationId xmlns:a16="http://schemas.microsoft.com/office/drawing/2014/main" id="{59C744C4-C8FC-4F35-A501-36861D661A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4956"/>
          <a:stretch/>
        </p:blipFill>
        <p:spPr>
          <a:xfrm>
            <a:off x="10262212" y="2963489"/>
            <a:ext cx="1834195" cy="1784730"/>
          </a:xfrm>
          <a:prstGeom prst="rect">
            <a:avLst/>
          </a:prstGeom>
        </p:spPr>
      </p:pic>
      <p:sp>
        <p:nvSpPr>
          <p:cNvPr id="2" name="Title 1">
            <a:extLst>
              <a:ext uri="{FF2B5EF4-FFF2-40B4-BE49-F238E27FC236}">
                <a16:creationId xmlns:a16="http://schemas.microsoft.com/office/drawing/2014/main" id="{9B474766-2D33-4323-9A37-7C6ABDE651A6}"/>
              </a:ext>
            </a:extLst>
          </p:cNvPr>
          <p:cNvSpPr>
            <a:spLocks noGrp="1"/>
          </p:cNvSpPr>
          <p:nvPr>
            <p:ph type="title"/>
          </p:nvPr>
        </p:nvSpPr>
        <p:spPr/>
        <p:txBody>
          <a:bodyPr/>
          <a:lstStyle/>
          <a:p>
            <a:r>
              <a:rPr lang="en-US" dirty="0"/>
              <a:t>Supervisor Tasks</a:t>
            </a:r>
          </a:p>
        </p:txBody>
      </p:sp>
      <p:sp>
        <p:nvSpPr>
          <p:cNvPr id="3" name="Content Placeholder 2">
            <a:extLst>
              <a:ext uri="{FF2B5EF4-FFF2-40B4-BE49-F238E27FC236}">
                <a16:creationId xmlns:a16="http://schemas.microsoft.com/office/drawing/2014/main" id="{56664FFE-6C23-4462-81F2-8D0AEF6CC058}"/>
              </a:ext>
            </a:extLst>
          </p:cNvPr>
          <p:cNvSpPr>
            <a:spLocks noGrp="1"/>
          </p:cNvSpPr>
          <p:nvPr>
            <p:ph idx="1"/>
          </p:nvPr>
        </p:nvSpPr>
        <p:spPr>
          <a:xfrm>
            <a:off x="344963" y="1154402"/>
            <a:ext cx="11469409" cy="5510803"/>
          </a:xfrm>
        </p:spPr>
        <p:txBody>
          <a:bodyPr>
            <a:normAutofit/>
          </a:bodyPr>
          <a:lstStyle/>
          <a:p>
            <a:r>
              <a:rPr lang="en-US" sz="2400" dirty="0"/>
              <a:t>Check your portion of the org chart to ensure all of your full-time direct reports are listed</a:t>
            </a:r>
          </a:p>
          <a:p>
            <a:r>
              <a:rPr lang="en-US" sz="2400" dirty="0"/>
              <a:t>Click your name in the top right corner, then </a:t>
            </a:r>
            <a:r>
              <a:rPr lang="en-US" sz="2400" dirty="0">
                <a:solidFill>
                  <a:srgbClr val="FF0000"/>
                </a:solidFill>
              </a:rPr>
              <a:t>‘My Profile’ </a:t>
            </a:r>
            <a:r>
              <a:rPr lang="en-US" sz="2400" dirty="0"/>
              <a:t>and then click ‘</a:t>
            </a:r>
            <a:r>
              <a:rPr lang="en-US" sz="2400" dirty="0">
                <a:solidFill>
                  <a:srgbClr val="FF0000"/>
                </a:solidFill>
              </a:rPr>
              <a:t>Dashboard</a:t>
            </a:r>
            <a:r>
              <a:rPr lang="en-US" sz="2400" dirty="0"/>
              <a:t>’ in the left pane and look for the ‘People’ section and </a:t>
            </a:r>
            <a:r>
              <a:rPr lang="en-US" sz="2400" dirty="0">
                <a:solidFill>
                  <a:srgbClr val="FF0000"/>
                </a:solidFill>
              </a:rPr>
              <a:t>‘View Team’</a:t>
            </a:r>
          </a:p>
          <a:p>
            <a:endParaRPr lang="en-US" sz="2400" dirty="0"/>
          </a:p>
          <a:p>
            <a:endParaRPr lang="en-US" sz="2400" dirty="0"/>
          </a:p>
          <a:p>
            <a:endParaRPr lang="en-US" sz="2400" dirty="0"/>
          </a:p>
          <a:p>
            <a:endParaRPr lang="en-US" sz="2400" dirty="0"/>
          </a:p>
          <a:p>
            <a:endParaRPr lang="en-US" sz="2400" dirty="0"/>
          </a:p>
        </p:txBody>
      </p:sp>
      <p:sp>
        <p:nvSpPr>
          <p:cNvPr id="6" name="Oval 5">
            <a:extLst>
              <a:ext uri="{FF2B5EF4-FFF2-40B4-BE49-F238E27FC236}">
                <a16:creationId xmlns:a16="http://schemas.microsoft.com/office/drawing/2014/main" id="{0E1BD264-7738-4715-8385-A3CF7720ADA4}"/>
              </a:ext>
            </a:extLst>
          </p:cNvPr>
          <p:cNvSpPr/>
          <p:nvPr/>
        </p:nvSpPr>
        <p:spPr>
          <a:xfrm>
            <a:off x="10166619" y="2914774"/>
            <a:ext cx="1929788" cy="84364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3B4812-2B08-46C0-988C-A949FA06A7EB}"/>
              </a:ext>
            </a:extLst>
          </p:cNvPr>
          <p:cNvSpPr/>
          <p:nvPr/>
        </p:nvSpPr>
        <p:spPr>
          <a:xfrm>
            <a:off x="10214415" y="5245480"/>
            <a:ext cx="1929788" cy="45811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57B3754-CE5D-417D-AA76-38BFEC47183D}"/>
              </a:ext>
            </a:extLst>
          </p:cNvPr>
          <p:cNvPicPr>
            <a:picLocks noChangeAspect="1"/>
          </p:cNvPicPr>
          <p:nvPr/>
        </p:nvPicPr>
        <p:blipFill rotWithShape="1">
          <a:blip r:embed="rId5"/>
          <a:srcRect t="37226" r="84172" b="31008"/>
          <a:stretch/>
        </p:blipFill>
        <p:spPr>
          <a:xfrm>
            <a:off x="139554" y="3336596"/>
            <a:ext cx="2426938" cy="2625588"/>
          </a:xfrm>
          <a:prstGeom prst="rect">
            <a:avLst/>
          </a:prstGeom>
        </p:spPr>
      </p:pic>
      <p:sp>
        <p:nvSpPr>
          <p:cNvPr id="10" name="Oval 9">
            <a:extLst>
              <a:ext uri="{FF2B5EF4-FFF2-40B4-BE49-F238E27FC236}">
                <a16:creationId xmlns:a16="http://schemas.microsoft.com/office/drawing/2014/main" id="{82122132-E635-481D-A595-608A9AFF2881}"/>
              </a:ext>
            </a:extLst>
          </p:cNvPr>
          <p:cNvSpPr/>
          <p:nvPr/>
        </p:nvSpPr>
        <p:spPr>
          <a:xfrm>
            <a:off x="62928" y="3845559"/>
            <a:ext cx="1369362" cy="45811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6B586F-344F-440E-859D-222ECF31B2FA}"/>
              </a:ext>
            </a:extLst>
          </p:cNvPr>
          <p:cNvSpPr/>
          <p:nvPr/>
        </p:nvSpPr>
        <p:spPr>
          <a:xfrm>
            <a:off x="9638910" y="2835088"/>
            <a:ext cx="52770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a:t>
            </a:r>
          </a:p>
        </p:txBody>
      </p:sp>
      <p:sp>
        <p:nvSpPr>
          <p:cNvPr id="12" name="Rectangle 11">
            <a:extLst>
              <a:ext uri="{FF2B5EF4-FFF2-40B4-BE49-F238E27FC236}">
                <a16:creationId xmlns:a16="http://schemas.microsoft.com/office/drawing/2014/main" id="{E9A29C91-3D6E-4EB1-8A78-26CC5D55377E}"/>
              </a:ext>
            </a:extLst>
          </p:cNvPr>
          <p:cNvSpPr/>
          <p:nvPr/>
        </p:nvSpPr>
        <p:spPr>
          <a:xfrm>
            <a:off x="1921847" y="3612953"/>
            <a:ext cx="530916"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Rectangle 12">
            <a:extLst>
              <a:ext uri="{FF2B5EF4-FFF2-40B4-BE49-F238E27FC236}">
                <a16:creationId xmlns:a16="http://schemas.microsoft.com/office/drawing/2014/main" id="{21D68ECF-8208-4B25-9937-040FBAB8A21D}"/>
              </a:ext>
            </a:extLst>
          </p:cNvPr>
          <p:cNvSpPr/>
          <p:nvPr/>
        </p:nvSpPr>
        <p:spPr>
          <a:xfrm>
            <a:off x="9638910" y="4892567"/>
            <a:ext cx="522900"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3</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493808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A7F625-849E-8702-24B2-11369E823F93}"/>
              </a:ext>
            </a:extLst>
          </p:cNvPr>
          <p:cNvPicPr>
            <a:picLocks noChangeAspect="1"/>
          </p:cNvPicPr>
          <p:nvPr/>
        </p:nvPicPr>
        <p:blipFill>
          <a:blip r:embed="rId3">
            <a:duotone>
              <a:schemeClr val="bg2">
                <a:shade val="45000"/>
                <a:satMod val="135000"/>
              </a:schemeClr>
              <a:prstClr val="white"/>
            </a:duotone>
          </a:blip>
          <a:srcRect t="15730"/>
          <a:stretch>
            <a:fill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74766-2D33-4323-9A37-7C6ABDE651A6}"/>
              </a:ext>
            </a:extLst>
          </p:cNvPr>
          <p:cNvSpPr>
            <a:spLocks noGrp="1"/>
          </p:cNvSpPr>
          <p:nvPr>
            <p:ph type="title"/>
          </p:nvPr>
        </p:nvSpPr>
        <p:spPr>
          <a:xfrm>
            <a:off x="838200" y="365125"/>
            <a:ext cx="10515600" cy="1325563"/>
          </a:xfrm>
        </p:spPr>
        <p:txBody>
          <a:bodyPr>
            <a:normAutofit/>
          </a:bodyPr>
          <a:lstStyle/>
          <a:p>
            <a:r>
              <a:rPr lang="en-US" dirty="0"/>
              <a:t>Supervisor Tasks</a:t>
            </a:r>
          </a:p>
        </p:txBody>
      </p:sp>
      <p:graphicFrame>
        <p:nvGraphicFramePr>
          <p:cNvPr id="8" name="Content Placeholder 2">
            <a:extLst>
              <a:ext uri="{FF2B5EF4-FFF2-40B4-BE49-F238E27FC236}">
                <a16:creationId xmlns:a16="http://schemas.microsoft.com/office/drawing/2014/main" id="{5B5B9BA6-41D5-6CAD-8577-D53B41255C3F}"/>
              </a:ext>
            </a:extLst>
          </p:cNvPr>
          <p:cNvGraphicFramePr>
            <a:graphicFrameLocks noGrp="1"/>
          </p:cNvGraphicFramePr>
          <p:nvPr>
            <p:ph idx="1"/>
            <p:extLst>
              <p:ext uri="{D42A27DB-BD31-4B8C-83A1-F6EECF244321}">
                <p14:modId xmlns:p14="http://schemas.microsoft.com/office/powerpoint/2010/main" val="6298315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330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968B9-ADB8-6001-BE36-28F4BF4F8DE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3C14310-E83E-3828-7960-C62E2EE87E51}"/>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9853CC31-907D-A881-EAC4-0A2AC57F94C4}"/>
              </a:ext>
            </a:extLst>
          </p:cNvPr>
          <p:cNvPicPr>
            <a:picLocks noChangeAspect="1"/>
          </p:cNvPicPr>
          <p:nvPr/>
        </p:nvPicPr>
        <p:blipFill>
          <a:blip r:embed="rId2"/>
          <a:stretch>
            <a:fillRect/>
          </a:stretch>
        </p:blipFill>
        <p:spPr>
          <a:xfrm>
            <a:off x="110836" y="488605"/>
            <a:ext cx="11894128" cy="5880790"/>
          </a:xfrm>
          <a:prstGeom prst="rect">
            <a:avLst/>
          </a:prstGeom>
        </p:spPr>
      </p:pic>
    </p:spTree>
    <p:extLst>
      <p:ext uri="{BB962C8B-B14F-4D97-AF65-F5344CB8AC3E}">
        <p14:creationId xmlns:p14="http://schemas.microsoft.com/office/powerpoint/2010/main" val="3736940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32E9-E36B-AE06-F90A-4BB403F86B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2A49D5B-AADC-20E3-9754-1263D48A6DB2}"/>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F951B78-9B83-A240-39BF-1C0170967217}"/>
              </a:ext>
            </a:extLst>
          </p:cNvPr>
          <p:cNvPicPr>
            <a:picLocks noChangeAspect="1"/>
          </p:cNvPicPr>
          <p:nvPr/>
        </p:nvPicPr>
        <p:blipFill>
          <a:blip r:embed="rId2"/>
          <a:stretch>
            <a:fillRect/>
          </a:stretch>
        </p:blipFill>
        <p:spPr>
          <a:xfrm>
            <a:off x="353731" y="0"/>
            <a:ext cx="11484538" cy="6858000"/>
          </a:xfrm>
          <a:prstGeom prst="rect">
            <a:avLst/>
          </a:prstGeom>
        </p:spPr>
      </p:pic>
    </p:spTree>
    <p:extLst>
      <p:ext uri="{BB962C8B-B14F-4D97-AF65-F5344CB8AC3E}">
        <p14:creationId xmlns:p14="http://schemas.microsoft.com/office/powerpoint/2010/main" val="878725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CC54-25AF-0D23-B798-50F5253E283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704BF34-EAD4-0103-6C44-160B5FDA7930}"/>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2080F157-9F37-AAF1-B605-06DFC121732C}"/>
              </a:ext>
            </a:extLst>
          </p:cNvPr>
          <p:cNvPicPr>
            <a:picLocks noChangeAspect="1"/>
          </p:cNvPicPr>
          <p:nvPr/>
        </p:nvPicPr>
        <p:blipFill>
          <a:blip r:embed="rId2"/>
          <a:stretch>
            <a:fillRect/>
          </a:stretch>
        </p:blipFill>
        <p:spPr>
          <a:xfrm>
            <a:off x="214744" y="270164"/>
            <a:ext cx="11720947" cy="6187605"/>
          </a:xfrm>
          <a:prstGeom prst="rect">
            <a:avLst/>
          </a:prstGeom>
        </p:spPr>
      </p:pic>
    </p:spTree>
    <p:extLst>
      <p:ext uri="{BB962C8B-B14F-4D97-AF65-F5344CB8AC3E}">
        <p14:creationId xmlns:p14="http://schemas.microsoft.com/office/powerpoint/2010/main" val="2589965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926-0460-434B-AE9D-6D2F4FA930A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1333FC6-72A8-4FD4-AD03-ED1400394172}"/>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D72D588-70B2-9A6F-FA30-63E7C14B1F60}"/>
              </a:ext>
            </a:extLst>
          </p:cNvPr>
          <p:cNvPicPr>
            <a:picLocks noChangeAspect="1"/>
          </p:cNvPicPr>
          <p:nvPr/>
        </p:nvPicPr>
        <p:blipFill>
          <a:blip r:embed="rId2"/>
          <a:stretch>
            <a:fillRect/>
          </a:stretch>
        </p:blipFill>
        <p:spPr>
          <a:xfrm>
            <a:off x="173182" y="112660"/>
            <a:ext cx="11880273" cy="6632679"/>
          </a:xfrm>
          <a:prstGeom prst="rect">
            <a:avLst/>
          </a:prstGeom>
        </p:spPr>
      </p:pic>
    </p:spTree>
    <p:extLst>
      <p:ext uri="{BB962C8B-B14F-4D97-AF65-F5344CB8AC3E}">
        <p14:creationId xmlns:p14="http://schemas.microsoft.com/office/powerpoint/2010/main" val="341233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D395-78E9-9229-37DC-EB03632BF4F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0E0A8FA-2D51-1861-213C-B20AFF57151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D86A03C-3519-E2C5-45A1-9D0FFD374912}"/>
              </a:ext>
            </a:extLst>
          </p:cNvPr>
          <p:cNvPicPr>
            <a:picLocks noChangeAspect="1"/>
          </p:cNvPicPr>
          <p:nvPr/>
        </p:nvPicPr>
        <p:blipFill>
          <a:blip r:embed="rId2"/>
          <a:stretch>
            <a:fillRect/>
          </a:stretch>
        </p:blipFill>
        <p:spPr>
          <a:xfrm>
            <a:off x="145473" y="684470"/>
            <a:ext cx="11894128" cy="5489059"/>
          </a:xfrm>
          <a:prstGeom prst="rect">
            <a:avLst/>
          </a:prstGeom>
        </p:spPr>
      </p:pic>
    </p:spTree>
    <p:extLst>
      <p:ext uri="{BB962C8B-B14F-4D97-AF65-F5344CB8AC3E}">
        <p14:creationId xmlns:p14="http://schemas.microsoft.com/office/powerpoint/2010/main" val="485705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F787-6652-6367-E85C-1FD9E0E553F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5C7A368-8F35-3D5F-07EA-6AB05160AEB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C05C111-DD38-8294-7603-96FF81B1B960}"/>
              </a:ext>
            </a:extLst>
          </p:cNvPr>
          <p:cNvPicPr>
            <a:picLocks noChangeAspect="1"/>
          </p:cNvPicPr>
          <p:nvPr/>
        </p:nvPicPr>
        <p:blipFill>
          <a:blip r:embed="rId2"/>
          <a:stretch>
            <a:fillRect/>
          </a:stretch>
        </p:blipFill>
        <p:spPr>
          <a:xfrm>
            <a:off x="0" y="758394"/>
            <a:ext cx="11928764" cy="5341212"/>
          </a:xfrm>
          <a:prstGeom prst="rect">
            <a:avLst/>
          </a:prstGeom>
        </p:spPr>
      </p:pic>
    </p:spTree>
    <p:extLst>
      <p:ext uri="{BB962C8B-B14F-4D97-AF65-F5344CB8AC3E}">
        <p14:creationId xmlns:p14="http://schemas.microsoft.com/office/powerpoint/2010/main" val="945860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0A2E-9B73-78C7-2483-6B05F43023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B33EFB8-9D09-3A16-5479-5804A3C3314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2771838-1F59-4D63-613A-33285CFD406A}"/>
              </a:ext>
            </a:extLst>
          </p:cNvPr>
          <p:cNvPicPr>
            <a:picLocks noChangeAspect="1"/>
          </p:cNvPicPr>
          <p:nvPr/>
        </p:nvPicPr>
        <p:blipFill>
          <a:blip r:embed="rId2"/>
          <a:stretch>
            <a:fillRect/>
          </a:stretch>
        </p:blipFill>
        <p:spPr>
          <a:xfrm>
            <a:off x="270164" y="256309"/>
            <a:ext cx="11450782" cy="5920655"/>
          </a:xfrm>
          <a:prstGeom prst="rect">
            <a:avLst/>
          </a:prstGeom>
        </p:spPr>
      </p:pic>
    </p:spTree>
    <p:extLst>
      <p:ext uri="{BB962C8B-B14F-4D97-AF65-F5344CB8AC3E}">
        <p14:creationId xmlns:p14="http://schemas.microsoft.com/office/powerpoint/2010/main" val="596701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DB65-5BED-661B-E3FF-B2992539DBB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889D5B9-D287-D78A-C24B-8B6D59A38F5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83D1E3F-D8FB-45E7-A276-1B53972E26B9}"/>
              </a:ext>
            </a:extLst>
          </p:cNvPr>
          <p:cNvPicPr>
            <a:picLocks noChangeAspect="1"/>
          </p:cNvPicPr>
          <p:nvPr/>
        </p:nvPicPr>
        <p:blipFill>
          <a:blip r:embed="rId2"/>
          <a:stretch>
            <a:fillRect/>
          </a:stretch>
        </p:blipFill>
        <p:spPr>
          <a:xfrm>
            <a:off x="353291" y="304800"/>
            <a:ext cx="11485418" cy="5618782"/>
          </a:xfrm>
          <a:prstGeom prst="rect">
            <a:avLst/>
          </a:prstGeom>
        </p:spPr>
      </p:pic>
    </p:spTree>
    <p:extLst>
      <p:ext uri="{BB962C8B-B14F-4D97-AF65-F5344CB8AC3E}">
        <p14:creationId xmlns:p14="http://schemas.microsoft.com/office/powerpoint/2010/main" val="2392251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EA45-8BA5-AD69-9C6C-F63B2F098F4D}"/>
              </a:ext>
            </a:extLst>
          </p:cNvPr>
          <p:cNvSpPr>
            <a:spLocks noGrp="1"/>
          </p:cNvSpPr>
          <p:nvPr>
            <p:ph type="title"/>
          </p:nvPr>
        </p:nvSpPr>
        <p:spPr/>
        <p:txBody>
          <a:bodyPr/>
          <a:lstStyle/>
          <a:p>
            <a:r>
              <a:rPr lang="en-US" dirty="0"/>
              <a:t>     TimeLine </a:t>
            </a:r>
          </a:p>
        </p:txBody>
      </p:sp>
      <p:sp>
        <p:nvSpPr>
          <p:cNvPr id="3" name="Content Placeholder 2">
            <a:extLst>
              <a:ext uri="{FF2B5EF4-FFF2-40B4-BE49-F238E27FC236}">
                <a16:creationId xmlns:a16="http://schemas.microsoft.com/office/drawing/2014/main" id="{EBD3393D-D67D-ED96-EEC0-821812CFC919}"/>
              </a:ext>
            </a:extLst>
          </p:cNvPr>
          <p:cNvSpPr>
            <a:spLocks noGrp="1"/>
          </p:cNvSpPr>
          <p:nvPr>
            <p:ph idx="1"/>
          </p:nvPr>
        </p:nvSpPr>
        <p:spPr>
          <a:xfrm>
            <a:off x="1116623" y="1825627"/>
            <a:ext cx="5055577" cy="4351336"/>
          </a:xfrm>
        </p:spPr>
        <p:txBody>
          <a:bodyPr>
            <a:normAutofit fontScale="92500" lnSpcReduction="20000"/>
          </a:bodyPr>
          <a:lstStyle/>
          <a:p>
            <a:r>
              <a:rPr lang="en-US" sz="4800" dirty="0"/>
              <a:t>Employee Parts  </a:t>
            </a:r>
          </a:p>
          <a:p>
            <a:r>
              <a:rPr lang="en-US" sz="4800" dirty="0" err="1"/>
              <a:t>NeoEd</a:t>
            </a:r>
            <a:r>
              <a:rPr lang="en-US" sz="4800" dirty="0"/>
              <a:t> Evaluation</a:t>
            </a:r>
          </a:p>
          <a:p>
            <a:r>
              <a:rPr lang="en-US" sz="4800" dirty="0"/>
              <a:t>Supervisor’s Supervisor</a:t>
            </a:r>
          </a:p>
          <a:p>
            <a:r>
              <a:rPr lang="en-US" sz="4800" dirty="0"/>
              <a:t>Submit Signatures</a:t>
            </a:r>
          </a:p>
          <a:p>
            <a:r>
              <a:rPr lang="en-US" sz="4800" dirty="0"/>
              <a:t>Final Reviews</a:t>
            </a:r>
            <a:r>
              <a:rPr lang="en-US" sz="5400" dirty="0"/>
              <a:t>		</a:t>
            </a:r>
          </a:p>
        </p:txBody>
      </p:sp>
      <p:sp>
        <p:nvSpPr>
          <p:cNvPr id="4" name="Content Placeholder 3">
            <a:extLst>
              <a:ext uri="{FF2B5EF4-FFF2-40B4-BE49-F238E27FC236}">
                <a16:creationId xmlns:a16="http://schemas.microsoft.com/office/drawing/2014/main" id="{8FA605CF-EB71-675D-FF40-B9D244F46FA3}"/>
              </a:ext>
            </a:extLst>
          </p:cNvPr>
          <p:cNvSpPr>
            <a:spLocks noGrp="1"/>
          </p:cNvSpPr>
          <p:nvPr>
            <p:ph idx="2"/>
          </p:nvPr>
        </p:nvSpPr>
        <p:spPr/>
        <p:txBody>
          <a:bodyPr>
            <a:normAutofit fontScale="92500" lnSpcReduction="20000"/>
          </a:bodyPr>
          <a:lstStyle/>
          <a:p>
            <a:r>
              <a:rPr lang="en-US" sz="5400" dirty="0">
                <a:solidFill>
                  <a:srgbClr val="FF0000"/>
                </a:solidFill>
              </a:rPr>
              <a:t>Due March 6</a:t>
            </a:r>
          </a:p>
          <a:p>
            <a:r>
              <a:rPr lang="en-US" sz="5400" dirty="0">
                <a:solidFill>
                  <a:schemeClr val="tx1"/>
                </a:solidFill>
              </a:rPr>
              <a:t>March 31</a:t>
            </a:r>
          </a:p>
          <a:p>
            <a:r>
              <a:rPr lang="en-US" sz="5400" dirty="0">
                <a:solidFill>
                  <a:schemeClr val="tx1"/>
                </a:solidFill>
              </a:rPr>
              <a:t>April 30</a:t>
            </a:r>
          </a:p>
          <a:p>
            <a:pPr marL="0" indent="0">
              <a:buNone/>
            </a:pPr>
            <a:endParaRPr lang="en-US" sz="5400" dirty="0">
              <a:solidFill>
                <a:srgbClr val="FF0000"/>
              </a:solidFill>
            </a:endParaRPr>
          </a:p>
          <a:p>
            <a:r>
              <a:rPr lang="en-US" sz="5400" dirty="0">
                <a:solidFill>
                  <a:schemeClr val="tx1"/>
                </a:solidFill>
              </a:rPr>
              <a:t>May 30</a:t>
            </a:r>
          </a:p>
          <a:p>
            <a:r>
              <a:rPr lang="en-US" sz="5400" dirty="0">
                <a:solidFill>
                  <a:srgbClr val="FF0000"/>
                </a:solidFill>
              </a:rPr>
              <a:t>Final Due June 30</a:t>
            </a:r>
          </a:p>
        </p:txBody>
      </p:sp>
    </p:spTree>
    <p:extLst>
      <p:ext uri="{BB962C8B-B14F-4D97-AF65-F5344CB8AC3E}">
        <p14:creationId xmlns:p14="http://schemas.microsoft.com/office/powerpoint/2010/main" val="2912295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B2A4-5BBE-4F6D-B277-FC5E3D87D04D}"/>
              </a:ext>
            </a:extLst>
          </p:cNvPr>
          <p:cNvSpPr>
            <a:spLocks noGrp="1"/>
          </p:cNvSpPr>
          <p:nvPr>
            <p:ph type="title"/>
          </p:nvPr>
        </p:nvSpPr>
        <p:spPr>
          <a:xfrm>
            <a:off x="3475892" y="176213"/>
            <a:ext cx="10515600" cy="1009650"/>
          </a:xfrm>
        </p:spPr>
        <p:txBody>
          <a:bodyPr/>
          <a:lstStyle/>
          <a:p>
            <a:r>
              <a:rPr lang="en-US" dirty="0">
                <a:solidFill>
                  <a:schemeClr val="bg1"/>
                </a:solidFill>
              </a:rPr>
              <a:t>Scoring Employees</a:t>
            </a:r>
          </a:p>
        </p:txBody>
      </p:sp>
      <p:sp>
        <p:nvSpPr>
          <p:cNvPr id="3" name="Content Placeholder 2">
            <a:extLst>
              <a:ext uri="{FF2B5EF4-FFF2-40B4-BE49-F238E27FC236}">
                <a16:creationId xmlns:a16="http://schemas.microsoft.com/office/drawing/2014/main" id="{3B0D8EB3-ED5C-4148-8290-7BC1943BFEE5}"/>
              </a:ext>
            </a:extLst>
          </p:cNvPr>
          <p:cNvSpPr>
            <a:spLocks noGrp="1"/>
          </p:cNvSpPr>
          <p:nvPr>
            <p:ph idx="1"/>
          </p:nvPr>
        </p:nvSpPr>
        <p:spPr>
          <a:xfrm>
            <a:off x="838200" y="1453897"/>
            <a:ext cx="10515600" cy="2569464"/>
          </a:xfrm>
        </p:spPr>
        <p:txBody>
          <a:bodyPr>
            <a:normAutofit/>
          </a:bodyPr>
          <a:lstStyle/>
          <a:p>
            <a:pPr marL="0" indent="0" algn="ctr">
              <a:buNone/>
            </a:pPr>
            <a:r>
              <a:rPr lang="en-US" sz="3200" dirty="0"/>
              <a:t>General Rule</a:t>
            </a:r>
          </a:p>
          <a:p>
            <a:pPr marL="0" indent="0">
              <a:buNone/>
            </a:pPr>
            <a:r>
              <a:rPr lang="en-US" sz="3200" dirty="0"/>
              <a:t>If you are uncertain or cannot decide between two different blocks, mark the </a:t>
            </a:r>
            <a:r>
              <a:rPr lang="en-US" sz="3200" b="1" dirty="0"/>
              <a:t>lower</a:t>
            </a:r>
            <a:r>
              <a:rPr lang="en-US" sz="3200" dirty="0"/>
              <a:t> option (or block to the right).</a:t>
            </a:r>
          </a:p>
          <a:p>
            <a:pPr marL="0" indent="0">
              <a:buNone/>
            </a:pPr>
            <a:endParaRPr lang="en-US" dirty="0"/>
          </a:p>
        </p:txBody>
      </p:sp>
      <p:graphicFrame>
        <p:nvGraphicFramePr>
          <p:cNvPr id="4" name="Table 3">
            <a:extLst>
              <a:ext uri="{FF2B5EF4-FFF2-40B4-BE49-F238E27FC236}">
                <a16:creationId xmlns:a16="http://schemas.microsoft.com/office/drawing/2014/main" id="{EEFFD0A8-27B2-4DAB-8A50-991954CD78B4}"/>
              </a:ext>
            </a:extLst>
          </p:cNvPr>
          <p:cNvGraphicFramePr>
            <a:graphicFrameLocks noGrp="1"/>
          </p:cNvGraphicFramePr>
          <p:nvPr/>
        </p:nvGraphicFramePr>
        <p:xfrm>
          <a:off x="128016" y="3659430"/>
          <a:ext cx="11987784" cy="3185996"/>
        </p:xfrm>
        <a:graphic>
          <a:graphicData uri="http://schemas.openxmlformats.org/drawingml/2006/table">
            <a:tbl>
              <a:tblPr>
                <a:tableStyleId>{5C22544A-7EE6-4342-B048-85BDC9FD1C3A}</a:tableStyleId>
              </a:tblPr>
              <a:tblGrid>
                <a:gridCol w="2592942">
                  <a:extLst>
                    <a:ext uri="{9D8B030D-6E8A-4147-A177-3AD203B41FA5}">
                      <a16:colId xmlns:a16="http://schemas.microsoft.com/office/drawing/2014/main" val="2520267194"/>
                    </a:ext>
                  </a:extLst>
                </a:gridCol>
                <a:gridCol w="2191749">
                  <a:extLst>
                    <a:ext uri="{9D8B030D-6E8A-4147-A177-3AD203B41FA5}">
                      <a16:colId xmlns:a16="http://schemas.microsoft.com/office/drawing/2014/main" val="3709981709"/>
                    </a:ext>
                  </a:extLst>
                </a:gridCol>
                <a:gridCol w="2225996">
                  <a:extLst>
                    <a:ext uri="{9D8B030D-6E8A-4147-A177-3AD203B41FA5}">
                      <a16:colId xmlns:a16="http://schemas.microsoft.com/office/drawing/2014/main" val="3368571424"/>
                    </a:ext>
                  </a:extLst>
                </a:gridCol>
                <a:gridCol w="2420057">
                  <a:extLst>
                    <a:ext uri="{9D8B030D-6E8A-4147-A177-3AD203B41FA5}">
                      <a16:colId xmlns:a16="http://schemas.microsoft.com/office/drawing/2014/main" val="3640433386"/>
                    </a:ext>
                  </a:extLst>
                </a:gridCol>
                <a:gridCol w="2557040">
                  <a:extLst>
                    <a:ext uri="{9D8B030D-6E8A-4147-A177-3AD203B41FA5}">
                      <a16:colId xmlns:a16="http://schemas.microsoft.com/office/drawing/2014/main" val="3697828838"/>
                    </a:ext>
                  </a:extLst>
                </a:gridCol>
              </a:tblGrid>
              <a:tr h="0">
                <a:tc>
                  <a:txBody>
                    <a:bodyPr/>
                    <a:lstStyle/>
                    <a:p>
                      <a:pPr algn="ctr" rtl="0" fontAlgn="ctr"/>
                      <a:r>
                        <a:rPr lang="en-US" sz="1800" u="none" strike="noStrike">
                          <a:effectLst/>
                        </a:rPr>
                        <a:t>15 Factors</a:t>
                      </a:r>
                      <a:endParaRPr lang="en-US" sz="1800" b="0" i="0" u="none" strike="noStrike">
                        <a:solidFill>
                          <a:srgbClr val="000000"/>
                        </a:solidFill>
                        <a:effectLst/>
                        <a:latin typeface="Amasis MT Pro Black" panose="02040A04050005020304" pitchFamily="18" charset="0"/>
                      </a:endParaRPr>
                    </a:p>
                  </a:txBody>
                  <a:tcPr marL="8464" marR="8464" marT="8464" marB="0" anchor="ctr"/>
                </a:tc>
                <a:tc>
                  <a:txBody>
                    <a:bodyPr/>
                    <a:lstStyle/>
                    <a:p>
                      <a:pPr algn="ctr" fontAlgn="ctr"/>
                      <a:r>
                        <a:rPr lang="en-US" sz="1800" u="none" strike="noStrike">
                          <a:effectLst/>
                        </a:rPr>
                        <a:t> </a:t>
                      </a:r>
                      <a:endParaRPr lang="en-US" sz="1800" b="0" i="0" u="none" strike="noStrike">
                        <a:solidFill>
                          <a:srgbClr val="000000"/>
                        </a:solidFill>
                        <a:effectLst/>
                        <a:latin typeface="Amasis MT Pro Black" panose="02040A04050005020304" pitchFamily="18" charset="0"/>
                      </a:endParaRPr>
                    </a:p>
                  </a:txBody>
                  <a:tcPr marL="8464" marR="8464" marT="8464" marB="0" anchor="ctr"/>
                </a:tc>
                <a:tc>
                  <a:txBody>
                    <a:bodyPr/>
                    <a:lstStyle/>
                    <a:p>
                      <a:pPr algn="ctr" rtl="0" fontAlgn="ctr"/>
                      <a:r>
                        <a:rPr lang="en-US" sz="1800" u="none" strike="noStrike">
                          <a:effectLst/>
                        </a:rPr>
                        <a:t> </a:t>
                      </a:r>
                      <a:endParaRPr lang="en-US" sz="1800" b="0" i="0" u="none" strike="noStrike">
                        <a:solidFill>
                          <a:srgbClr val="000000"/>
                        </a:solidFill>
                        <a:effectLst/>
                        <a:latin typeface="Amasis MT Pro Black" panose="02040A04050005020304" pitchFamily="18" charset="0"/>
                      </a:endParaRPr>
                    </a:p>
                  </a:txBody>
                  <a:tcPr marL="8464" marR="8464" marT="8464" marB="0" anchor="ctr"/>
                </a:tc>
                <a:tc>
                  <a:txBody>
                    <a:bodyPr/>
                    <a:lstStyle/>
                    <a:p>
                      <a:pPr algn="ctr" rtl="0" fontAlgn="ctr"/>
                      <a:r>
                        <a:rPr lang="en-US" sz="1800" u="none" strike="noStrike" dirty="0">
                          <a:effectLst/>
                        </a:rPr>
                        <a:t>Expected Performance</a:t>
                      </a:r>
                      <a:endParaRPr lang="en-US" sz="1800" b="0" i="0" u="none" strike="noStrike" dirty="0">
                        <a:solidFill>
                          <a:srgbClr val="000000"/>
                        </a:solidFill>
                        <a:effectLst/>
                        <a:latin typeface="Amasis MT Pro Black" panose="02040A04050005020304" pitchFamily="18" charset="0"/>
                      </a:endParaRPr>
                    </a:p>
                  </a:txBody>
                  <a:tcPr marL="8464" marR="8464" marT="8464" marB="0" anchor="ctr">
                    <a:solidFill>
                      <a:schemeClr val="accent6">
                        <a:lumMod val="60000"/>
                        <a:lumOff val="40000"/>
                      </a:schemeClr>
                    </a:solidFill>
                  </a:tcPr>
                </a:tc>
                <a:tc>
                  <a:txBody>
                    <a:bodyPr/>
                    <a:lstStyle/>
                    <a:p>
                      <a:pPr algn="ctr" fontAlgn="ctr"/>
                      <a:r>
                        <a:rPr lang="en-US" sz="1800" u="none" strike="noStrike">
                          <a:effectLst/>
                        </a:rPr>
                        <a:t> </a:t>
                      </a:r>
                      <a:endParaRPr lang="en-US" sz="1800" b="0" i="0" u="none" strike="noStrike">
                        <a:solidFill>
                          <a:srgbClr val="000000"/>
                        </a:solidFill>
                        <a:effectLst/>
                        <a:latin typeface="Amasis MT Pro Black" panose="02040A04050005020304" pitchFamily="18" charset="0"/>
                      </a:endParaRPr>
                    </a:p>
                  </a:txBody>
                  <a:tcPr marL="8464" marR="8464" marT="8464" marB="0" anchor="ctr"/>
                </a:tc>
                <a:extLst>
                  <a:ext uri="{0D108BD9-81ED-4DB2-BD59-A6C34878D82A}">
                    <a16:rowId xmlns:a16="http://schemas.microsoft.com/office/drawing/2014/main" val="1713615614"/>
                  </a:ext>
                </a:extLst>
              </a:tr>
              <a:tr h="2903212">
                <a:tc>
                  <a:txBody>
                    <a:bodyPr/>
                    <a:lstStyle/>
                    <a:p>
                      <a:pPr algn="ctr" rtl="0" fontAlgn="ctr"/>
                      <a:r>
                        <a:rPr lang="en-US" sz="1800" u="none" strike="noStrike" dirty="0">
                          <a:effectLst/>
                        </a:rPr>
                        <a:t>Criticism</a:t>
                      </a:r>
                      <a:endParaRPr lang="en-US" sz="1800" b="0" i="0" u="none" strike="noStrike" dirty="0">
                        <a:solidFill>
                          <a:srgbClr val="000000"/>
                        </a:solidFill>
                        <a:effectLst/>
                        <a:latin typeface="Amasis MT Pro Black" panose="02040A04050005020304" pitchFamily="18" charset="0"/>
                      </a:endParaRPr>
                    </a:p>
                  </a:txBody>
                  <a:tcPr marL="8464" marR="8464" marT="8464" marB="0" anchor="ctr"/>
                </a:tc>
                <a:tc>
                  <a:txBody>
                    <a:bodyPr/>
                    <a:lstStyle/>
                    <a:p>
                      <a:pPr algn="ctr" rtl="0" fontAlgn="ctr"/>
                      <a:r>
                        <a:rPr lang="en-US" sz="1200" u="none" strike="noStrike" dirty="0">
                          <a:effectLst/>
                        </a:rPr>
                        <a:t>Employee </a:t>
                      </a:r>
                      <a:r>
                        <a:rPr lang="en-US" sz="1200" u="sng" strike="noStrike" dirty="0">
                          <a:effectLst/>
                        </a:rPr>
                        <a:t>consistently seeks and welcomes </a:t>
                      </a:r>
                      <a:r>
                        <a:rPr lang="en-US" sz="1200" u="none" strike="noStrike" dirty="0">
                          <a:effectLst/>
                        </a:rPr>
                        <a:t>constructive feedback/ criticism and demonstrates an </a:t>
                      </a:r>
                      <a:r>
                        <a:rPr lang="en-US" sz="1200" u="sng" strike="noStrike" dirty="0">
                          <a:effectLst/>
                        </a:rPr>
                        <a:t>eager</a:t>
                      </a:r>
                      <a:r>
                        <a:rPr lang="en-US" sz="1200" u="none" strike="noStrike" dirty="0">
                          <a:effectLst/>
                        </a:rPr>
                        <a:t> willingness to improve </a:t>
                      </a:r>
                      <a:r>
                        <a:rPr lang="en-US" sz="1200" u="sng" strike="noStrike" dirty="0">
                          <a:effectLst/>
                        </a:rPr>
                        <a:t>and</a:t>
                      </a:r>
                      <a:r>
                        <a:rPr lang="en-US" sz="1200" u="none" strike="noStrike" dirty="0">
                          <a:effectLst/>
                        </a:rPr>
                        <a:t> takes appropriate action to implement improvement </a:t>
                      </a:r>
                      <a:r>
                        <a:rPr lang="en-US" sz="1200" u="sng" strike="noStrike" dirty="0">
                          <a:effectLst/>
                        </a:rPr>
                        <a:t>and </a:t>
                      </a:r>
                      <a:r>
                        <a:rPr lang="en-US" sz="1200" u="none" strike="noStrike" dirty="0">
                          <a:effectLst/>
                        </a:rPr>
                        <a:t>improvement is quickly evident. </a:t>
                      </a:r>
                      <a:endParaRPr lang="en-US" sz="1200" b="0" i="0" u="none" strike="noStrike" dirty="0">
                        <a:solidFill>
                          <a:srgbClr val="000000"/>
                        </a:solidFill>
                        <a:effectLst/>
                        <a:latin typeface="Amasis MT Pro" panose="02040504050005020304" pitchFamily="18" charset="0"/>
                      </a:endParaRPr>
                    </a:p>
                  </a:txBody>
                  <a:tcPr marL="8464" marR="8464" marT="8464" marB="0" anchor="ctr">
                    <a:solidFill>
                      <a:srgbClr val="E7ED9D"/>
                    </a:solidFill>
                  </a:tcPr>
                </a:tc>
                <a:tc>
                  <a:txBody>
                    <a:bodyPr/>
                    <a:lstStyle/>
                    <a:p>
                      <a:pPr algn="ctr" rtl="0" fontAlgn="ctr"/>
                      <a:r>
                        <a:rPr lang="en-US" sz="1400" u="none" strike="noStrike" dirty="0">
                          <a:effectLst/>
                        </a:rPr>
                        <a:t>Employee </a:t>
                      </a:r>
                      <a:r>
                        <a:rPr lang="en-US" sz="1400" u="sng" strike="noStrike" dirty="0">
                          <a:effectLst/>
                        </a:rPr>
                        <a:t>easily accepts </a:t>
                      </a:r>
                      <a:r>
                        <a:rPr lang="en-US" sz="1400" u="none" strike="noStrike" dirty="0">
                          <a:effectLst/>
                        </a:rPr>
                        <a:t>constructive feedback/criticism and demonstrates an </a:t>
                      </a:r>
                      <a:r>
                        <a:rPr lang="en-US" sz="1400" u="sng" strike="noStrike" dirty="0">
                          <a:effectLst/>
                        </a:rPr>
                        <a:t>eager</a:t>
                      </a:r>
                      <a:r>
                        <a:rPr lang="en-US" sz="1400" u="none" strike="noStrike" dirty="0">
                          <a:effectLst/>
                        </a:rPr>
                        <a:t> willingness to improve and takes appropriate action to implement improvement.</a:t>
                      </a:r>
                      <a:endParaRPr lang="en-US" sz="1400" b="0" i="0" u="none" strike="noStrike" dirty="0">
                        <a:solidFill>
                          <a:srgbClr val="000000"/>
                        </a:solidFill>
                        <a:effectLst/>
                        <a:latin typeface="Amasis MT Pro" panose="02040504050005020304" pitchFamily="18" charset="0"/>
                      </a:endParaRPr>
                    </a:p>
                  </a:txBody>
                  <a:tcPr marL="8464" marR="8464" marT="8464" marB="0" anchor="ctr">
                    <a:solidFill>
                      <a:srgbClr val="E7ED9D"/>
                    </a:solidFill>
                  </a:tcPr>
                </a:tc>
                <a:tc>
                  <a:txBody>
                    <a:bodyPr/>
                    <a:lstStyle/>
                    <a:p>
                      <a:pPr algn="ctr" rtl="0" fontAlgn="ctr"/>
                      <a:r>
                        <a:rPr lang="en-US" sz="1400" u="none" strike="noStrike" dirty="0">
                          <a:effectLst/>
                        </a:rPr>
                        <a:t>Employee </a:t>
                      </a:r>
                      <a:r>
                        <a:rPr lang="en-US" sz="1400" u="sng" strike="noStrike" dirty="0">
                          <a:effectLst/>
                        </a:rPr>
                        <a:t>appropriately</a:t>
                      </a:r>
                      <a:r>
                        <a:rPr lang="en-US" sz="1400" u="none" strike="noStrike" dirty="0">
                          <a:effectLst/>
                        </a:rPr>
                        <a:t> accepts constructive feedback/criticism and demonstrates a </a:t>
                      </a:r>
                      <a:r>
                        <a:rPr lang="en-US" sz="1400" u="sng" strike="noStrike" dirty="0">
                          <a:effectLst/>
                        </a:rPr>
                        <a:t>satisfactory</a:t>
                      </a:r>
                      <a:r>
                        <a:rPr lang="en-US" sz="1400" u="none" strike="noStrike" dirty="0">
                          <a:effectLst/>
                        </a:rPr>
                        <a:t> willingness to improve.</a:t>
                      </a:r>
                      <a:endParaRPr lang="en-US" sz="1400" b="0" i="0" u="none" strike="noStrike" dirty="0">
                        <a:solidFill>
                          <a:srgbClr val="000000"/>
                        </a:solidFill>
                        <a:effectLst/>
                        <a:latin typeface="Amasis MT Pro Medium" panose="02040604050005020304" pitchFamily="18" charset="0"/>
                      </a:endParaRPr>
                    </a:p>
                  </a:txBody>
                  <a:tcPr marL="8464" marR="8464" marT="8464" marB="0" anchor="ctr">
                    <a:solidFill>
                      <a:schemeClr val="accent6">
                        <a:lumMod val="60000"/>
                        <a:lumOff val="40000"/>
                      </a:schemeClr>
                    </a:solidFill>
                  </a:tcPr>
                </a:tc>
                <a:tc>
                  <a:txBody>
                    <a:bodyPr/>
                    <a:lstStyle/>
                    <a:p>
                      <a:pPr algn="ctr" rtl="0" fontAlgn="ctr"/>
                      <a:r>
                        <a:rPr lang="en-US" sz="1400" u="none" strike="noStrike" dirty="0">
                          <a:effectLst/>
                        </a:rPr>
                        <a:t>Employee does </a:t>
                      </a:r>
                      <a:r>
                        <a:rPr lang="en-US" sz="1400" u="sng" strike="noStrike" dirty="0">
                          <a:effectLst/>
                        </a:rPr>
                        <a:t>not</a:t>
                      </a:r>
                      <a:r>
                        <a:rPr lang="en-US" sz="1400" u="none" strike="noStrike" dirty="0">
                          <a:effectLst/>
                        </a:rPr>
                        <a:t> always accept constructive feedback/criticism or does </a:t>
                      </a:r>
                      <a:r>
                        <a:rPr lang="en-US" sz="1400" u="sng" strike="noStrike" dirty="0">
                          <a:effectLst/>
                        </a:rPr>
                        <a:t>not</a:t>
                      </a:r>
                      <a:r>
                        <a:rPr lang="en-US" sz="1400" u="none" strike="noStrike" dirty="0">
                          <a:effectLst/>
                        </a:rPr>
                        <a:t> always demonstrate a satisfactory willingness to improve.</a:t>
                      </a:r>
                      <a:endParaRPr lang="en-US" sz="1400" b="0" i="0" u="none" strike="noStrike" dirty="0">
                        <a:solidFill>
                          <a:srgbClr val="000000"/>
                        </a:solidFill>
                        <a:effectLst/>
                        <a:latin typeface="Amasis MT Pro" panose="02040504050005020304" pitchFamily="18" charset="0"/>
                      </a:endParaRPr>
                    </a:p>
                  </a:txBody>
                  <a:tcPr marL="8464" marR="8464" marT="8464" marB="0" anchor="ctr"/>
                </a:tc>
                <a:extLst>
                  <a:ext uri="{0D108BD9-81ED-4DB2-BD59-A6C34878D82A}">
                    <a16:rowId xmlns:a16="http://schemas.microsoft.com/office/drawing/2014/main" val="2182847058"/>
                  </a:ext>
                </a:extLst>
              </a:tr>
            </a:tbl>
          </a:graphicData>
        </a:graphic>
      </p:graphicFrame>
      <p:sp>
        <p:nvSpPr>
          <p:cNvPr id="7" name="Star: 5 Points 6">
            <a:extLst>
              <a:ext uri="{FF2B5EF4-FFF2-40B4-BE49-F238E27FC236}">
                <a16:creationId xmlns:a16="http://schemas.microsoft.com/office/drawing/2014/main" id="{2783C165-02C1-403E-B66D-D93CCD77C665}"/>
              </a:ext>
            </a:extLst>
          </p:cNvPr>
          <p:cNvSpPr/>
          <p:nvPr/>
        </p:nvSpPr>
        <p:spPr>
          <a:xfrm>
            <a:off x="5401056" y="3198570"/>
            <a:ext cx="1402080" cy="13734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9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44AC-E2FD-E7AA-9079-E36ADB0F5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520742-9803-B090-E65E-8FCB53A5689D}"/>
              </a:ext>
            </a:extLst>
          </p:cNvPr>
          <p:cNvSpPr>
            <a:spLocks noGrp="1"/>
          </p:cNvSpPr>
          <p:nvPr>
            <p:ph type="title"/>
          </p:nvPr>
        </p:nvSpPr>
        <p:spPr/>
        <p:txBody>
          <a:bodyPr/>
          <a:lstStyle/>
          <a:p>
            <a:r>
              <a:rPr lang="en-US" dirty="0"/>
              <a:t>Evaluating Employees </a:t>
            </a:r>
          </a:p>
        </p:txBody>
      </p:sp>
      <p:sp>
        <p:nvSpPr>
          <p:cNvPr id="3" name="Content Placeholder 2"/>
          <p:cNvSpPr>
            <a:spLocks noGrp="1"/>
          </p:cNvSpPr>
          <p:nvPr>
            <p:ph idx="1"/>
          </p:nvPr>
        </p:nvSpPr>
        <p:spPr>
          <a:xfrm>
            <a:off x="606582" y="1600200"/>
            <a:ext cx="11253458" cy="4198327"/>
          </a:xfrm>
        </p:spPr>
        <p:txBody>
          <a:bodyPr>
            <a:normAutofit fontScale="77500" lnSpcReduction="20000"/>
          </a:bodyPr>
          <a:lstStyle/>
          <a:p>
            <a:endParaRPr lang="en-US" dirty="0">
              <a:latin typeface="Amasis MT Pro" panose="02040504050005020304" pitchFamily="18" charset="0"/>
            </a:endParaRPr>
          </a:p>
          <a:p>
            <a:r>
              <a:rPr lang="en-US" dirty="0">
                <a:latin typeface="Amasis MT Pro" panose="02040504050005020304" pitchFamily="18" charset="0"/>
              </a:rPr>
              <a:t> Supervisors MUST give REAL and DESERVED marks to employees.</a:t>
            </a:r>
          </a:p>
          <a:p>
            <a:endParaRPr lang="en-US" dirty="0">
              <a:latin typeface="Amasis MT Pro" panose="02040504050005020304" pitchFamily="18" charset="0"/>
            </a:endParaRPr>
          </a:p>
          <a:p>
            <a:r>
              <a:rPr lang="en-US" dirty="0">
                <a:latin typeface="Amasis MT Pro" panose="02040504050005020304" pitchFamily="18" charset="0"/>
              </a:rPr>
              <a:t>Supervisors will be required to provide comments (examples) for any marks above or below standard.  </a:t>
            </a:r>
          </a:p>
          <a:p>
            <a:endParaRPr lang="en-US" dirty="0">
              <a:latin typeface="Amasis MT Pro" panose="02040504050005020304" pitchFamily="18" charset="0"/>
            </a:endParaRPr>
          </a:p>
          <a:p>
            <a:r>
              <a:rPr lang="en-US" dirty="0">
                <a:latin typeface="Amasis MT Pro" panose="02040504050005020304" pitchFamily="18" charset="0"/>
              </a:rPr>
              <a:t>Giving everyone the highest mark in every category is NOT helpful (unless the employee truly meets the criteria stated).  </a:t>
            </a:r>
          </a:p>
          <a:p>
            <a:endParaRPr lang="en-US" dirty="0">
              <a:latin typeface="Amasis MT Pro" panose="02040504050005020304" pitchFamily="18" charset="0"/>
            </a:endParaRPr>
          </a:p>
          <a:p>
            <a:r>
              <a:rPr lang="en-US" dirty="0">
                <a:latin typeface="Amasis MT Pro" panose="02040504050005020304" pitchFamily="18" charset="0"/>
              </a:rPr>
              <a:t>Everyone can improve their performance in some way.</a:t>
            </a:r>
          </a:p>
          <a:p>
            <a:pPr marL="0" indent="0">
              <a:buNone/>
            </a:pPr>
            <a:endParaRPr lang="en-US" dirty="0">
              <a:latin typeface="Amasis MT Pro" panose="02040504050005020304" pitchFamily="18" charset="0"/>
            </a:endParaRPr>
          </a:p>
          <a:p>
            <a:r>
              <a:rPr lang="en-US" dirty="0">
                <a:latin typeface="Amasis MT Pro" panose="02040504050005020304" pitchFamily="18" charset="0"/>
              </a:rPr>
              <a:t>Provide feedback like a coach &amp; mentor, not a judge.</a:t>
            </a:r>
          </a:p>
          <a:p>
            <a:endParaRPr lang="en-US" dirty="0"/>
          </a:p>
          <a:p>
            <a:endParaRPr lang="en-US" dirty="0"/>
          </a:p>
        </p:txBody>
      </p:sp>
    </p:spTree>
    <p:extLst>
      <p:ext uri="{BB962C8B-B14F-4D97-AF65-F5344CB8AC3E}">
        <p14:creationId xmlns:p14="http://schemas.microsoft.com/office/powerpoint/2010/main" val="1824692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201EE-B426-8744-590F-8D6C364F8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2D0FF-B3A3-B08E-74D9-533DEFAA507B}"/>
              </a:ext>
            </a:extLst>
          </p:cNvPr>
          <p:cNvSpPr>
            <a:spLocks noGrp="1"/>
          </p:cNvSpPr>
          <p:nvPr>
            <p:ph type="title"/>
          </p:nvPr>
        </p:nvSpPr>
        <p:spPr/>
        <p:txBody>
          <a:bodyPr/>
          <a:lstStyle/>
          <a:p>
            <a:r>
              <a:rPr lang="en-US" dirty="0"/>
              <a:t>Supervisor Tips  </a:t>
            </a:r>
          </a:p>
        </p:txBody>
      </p:sp>
      <p:sp>
        <p:nvSpPr>
          <p:cNvPr id="6" name="Content Placeholder 2">
            <a:extLst>
              <a:ext uri="{FF2B5EF4-FFF2-40B4-BE49-F238E27FC236}">
                <a16:creationId xmlns:a16="http://schemas.microsoft.com/office/drawing/2014/main" id="{1CAF2703-0012-8992-DC91-32737ADC0605}"/>
              </a:ext>
            </a:extLst>
          </p:cNvPr>
          <p:cNvSpPr>
            <a:spLocks noGrp="1"/>
          </p:cNvSpPr>
          <p:nvPr>
            <p:ph idx="1"/>
          </p:nvPr>
        </p:nvSpPr>
        <p:spPr>
          <a:xfrm>
            <a:off x="838200" y="1825625"/>
            <a:ext cx="10789024" cy="4351338"/>
          </a:xfrm>
        </p:spPr>
        <p:txBody>
          <a:bodyPr>
            <a:normAutofit lnSpcReduction="10000"/>
          </a:bodyPr>
          <a:lstStyle/>
          <a:p>
            <a:r>
              <a:rPr lang="en-US" dirty="0"/>
              <a:t>It is a good practice to document for yourself both </a:t>
            </a:r>
            <a:r>
              <a:rPr lang="en-US" dirty="0">
                <a:solidFill>
                  <a:srgbClr val="FF0000"/>
                </a:solidFill>
              </a:rPr>
              <a:t>good and bad </a:t>
            </a:r>
            <a:r>
              <a:rPr lang="en-US" dirty="0"/>
              <a:t>performance/conduct during the entire performance period.  </a:t>
            </a:r>
          </a:p>
          <a:p>
            <a:r>
              <a:rPr lang="en-US" dirty="0"/>
              <a:t>It is a good practice to also </a:t>
            </a:r>
            <a:r>
              <a:rPr lang="en-US" dirty="0">
                <a:solidFill>
                  <a:srgbClr val="FF0000"/>
                </a:solidFill>
              </a:rPr>
              <a:t>notify employees </a:t>
            </a:r>
            <a:r>
              <a:rPr lang="en-US" dirty="0"/>
              <a:t>of these good and bad points as well.</a:t>
            </a:r>
          </a:p>
          <a:p>
            <a:r>
              <a:rPr lang="en-US" dirty="0"/>
              <a:t>Bad points should always be </a:t>
            </a:r>
            <a:r>
              <a:rPr lang="en-US" dirty="0">
                <a:solidFill>
                  <a:srgbClr val="FF0000"/>
                </a:solidFill>
              </a:rPr>
              <a:t>conveyed in person </a:t>
            </a:r>
            <a:r>
              <a:rPr lang="en-US" dirty="0"/>
              <a:t>and in private.</a:t>
            </a:r>
          </a:p>
          <a:p>
            <a:r>
              <a:rPr lang="en-US" dirty="0"/>
              <a:t>Employees should not really hear about their good or bad points for the first time at evaluation time.  (The goal is to discuss them at the time they happen so that there are no surprises at evaluation time).</a:t>
            </a:r>
          </a:p>
          <a:p>
            <a:r>
              <a:rPr lang="en-US" dirty="0"/>
              <a:t>These notes will be very helpful to you when filling out the evaluation  tool.</a:t>
            </a:r>
          </a:p>
        </p:txBody>
      </p:sp>
    </p:spTree>
    <p:extLst>
      <p:ext uri="{BB962C8B-B14F-4D97-AF65-F5344CB8AC3E}">
        <p14:creationId xmlns:p14="http://schemas.microsoft.com/office/powerpoint/2010/main" val="1707433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786F0-47CC-42AF-50AE-C1A4404C9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E906C-3D1C-CC18-7193-8C9ECFC0BB1D}"/>
              </a:ext>
            </a:extLst>
          </p:cNvPr>
          <p:cNvSpPr>
            <a:spLocks noGrp="1"/>
          </p:cNvSpPr>
          <p:nvPr>
            <p:ph type="title"/>
          </p:nvPr>
        </p:nvSpPr>
        <p:spPr/>
        <p:txBody>
          <a:bodyPr/>
          <a:lstStyle/>
          <a:p>
            <a:r>
              <a:rPr lang="en-US" dirty="0"/>
              <a:t>Annual Performance Reviews  </a:t>
            </a:r>
          </a:p>
        </p:txBody>
      </p:sp>
      <p:sp>
        <p:nvSpPr>
          <p:cNvPr id="5" name="Content Placeholder 2">
            <a:extLst>
              <a:ext uri="{FF2B5EF4-FFF2-40B4-BE49-F238E27FC236}">
                <a16:creationId xmlns:a16="http://schemas.microsoft.com/office/drawing/2014/main" id="{DBEE4706-B3C5-31B8-DFDF-73FC64D83C85}"/>
              </a:ext>
            </a:extLst>
          </p:cNvPr>
          <p:cNvSpPr>
            <a:spLocks noGrp="1"/>
          </p:cNvSpPr>
          <p:nvPr>
            <p:ph idx="1"/>
          </p:nvPr>
        </p:nvSpPr>
        <p:spPr>
          <a:xfrm>
            <a:off x="838200" y="1825625"/>
            <a:ext cx="10842812" cy="4351338"/>
          </a:xfrm>
        </p:spPr>
        <p:txBody>
          <a:bodyPr>
            <a:noAutofit/>
          </a:bodyPr>
          <a:lstStyle/>
          <a:p>
            <a:pPr marL="0" indent="0">
              <a:buNone/>
            </a:pPr>
            <a:r>
              <a:rPr lang="en-US" sz="2000" b="1" dirty="0">
                <a:latin typeface="Amasis MT Pro" panose="02040504050005020304" pitchFamily="18" charset="0"/>
              </a:rPr>
              <a:t>Schedule Face-to Face Meetings.</a:t>
            </a:r>
          </a:p>
          <a:p>
            <a:endParaRPr lang="en-US" sz="2000" dirty="0">
              <a:latin typeface="Amasis MT Pro" panose="02040504050005020304" pitchFamily="18" charset="0"/>
            </a:endParaRPr>
          </a:p>
          <a:p>
            <a:r>
              <a:rPr lang="en-US" sz="2000" dirty="0">
                <a:latin typeface="Amasis MT Pro" panose="02040504050005020304" pitchFamily="18" charset="0"/>
              </a:rPr>
              <a:t>Supervisors must have a face-to-face, sit down, private meeting, with all employees under your supervision.</a:t>
            </a:r>
          </a:p>
          <a:p>
            <a:r>
              <a:rPr lang="en-US" sz="2000" dirty="0">
                <a:latin typeface="Amasis MT Pro" panose="02040504050005020304" pitchFamily="18" charset="0"/>
              </a:rPr>
              <a:t>These meetings should take anywhere from 15 minutes to an hour.</a:t>
            </a:r>
          </a:p>
          <a:p>
            <a:r>
              <a:rPr lang="en-US" sz="2000" dirty="0">
                <a:latin typeface="Amasis MT Pro" panose="02040504050005020304" pitchFamily="18" charset="0"/>
              </a:rPr>
              <a:t>These are conversations, not presentations or lectures. </a:t>
            </a:r>
          </a:p>
          <a:p>
            <a:r>
              <a:rPr lang="en-US" sz="2000" dirty="0">
                <a:latin typeface="Amasis MT Pro" panose="02040504050005020304" pitchFamily="18" charset="0"/>
              </a:rPr>
              <a:t>Employees should be able to talk and provide feedback as well.</a:t>
            </a:r>
          </a:p>
          <a:p>
            <a:r>
              <a:rPr lang="en-US" sz="2000" dirty="0">
                <a:latin typeface="Amasis MT Pro" panose="02040504050005020304" pitchFamily="18" charset="0"/>
              </a:rPr>
              <a:t>Employees are expected to remain calm and professional.  </a:t>
            </a:r>
            <a:r>
              <a:rPr lang="en-US" sz="2000" u="sng" dirty="0">
                <a:latin typeface="Amasis MT Pro" panose="02040504050005020304" pitchFamily="18" charset="0"/>
              </a:rPr>
              <a:t>Supervisors even more so.</a:t>
            </a:r>
          </a:p>
          <a:p>
            <a:r>
              <a:rPr lang="en-US" sz="2000" dirty="0">
                <a:latin typeface="Amasis MT Pro" panose="02040504050005020304" pitchFamily="18" charset="0"/>
              </a:rPr>
              <a:t>Suggest you provide evaluation to employee in advance of meeting so that the employee can digest the contents prior to the discussion. (Can remove much emotion and drama from meeting).</a:t>
            </a:r>
          </a:p>
          <a:p>
            <a:pPr lvl="1"/>
            <a:endParaRPr lang="en-US" sz="1600" dirty="0">
              <a:latin typeface="Amasis MT Pro" panose="02040504050005020304" pitchFamily="18" charset="0"/>
            </a:endParaRPr>
          </a:p>
          <a:p>
            <a:pPr lvl="1"/>
            <a:endParaRPr lang="en-US" sz="1600" dirty="0">
              <a:latin typeface="Amasis MT Pro" panose="02040504050005020304" pitchFamily="18" charset="0"/>
            </a:endParaRPr>
          </a:p>
          <a:p>
            <a:endParaRPr lang="en-US" sz="2000" dirty="0">
              <a:latin typeface="Amasis MT Pro" panose="02040504050005020304" pitchFamily="18" charset="0"/>
            </a:endParaRPr>
          </a:p>
          <a:p>
            <a:endParaRPr lang="en-US" sz="2000" dirty="0">
              <a:latin typeface="Amasis MT Pro" panose="02040504050005020304" pitchFamily="18" charset="0"/>
            </a:endParaRPr>
          </a:p>
          <a:p>
            <a:endParaRPr lang="en-US" sz="2000" dirty="0">
              <a:latin typeface="Amasis MT Pro" panose="02040504050005020304" pitchFamily="18" charset="0"/>
            </a:endParaRPr>
          </a:p>
          <a:p>
            <a:pPr marL="0" indent="0">
              <a:buNone/>
            </a:pPr>
            <a:endParaRPr lang="en-US" sz="2000" b="1" dirty="0">
              <a:latin typeface="Amasis MT Pro" panose="02040504050005020304" pitchFamily="18" charset="0"/>
            </a:endParaRPr>
          </a:p>
          <a:p>
            <a:endParaRPr lang="en-US" sz="2000" b="1" dirty="0">
              <a:latin typeface="Amasis MT Pro" panose="02040504050005020304" pitchFamily="18" charset="0"/>
            </a:endParaRPr>
          </a:p>
          <a:p>
            <a:endParaRPr lang="en-US" sz="2000" b="1" dirty="0">
              <a:latin typeface="Amasis MT Pro" panose="02040504050005020304" pitchFamily="18" charset="0"/>
            </a:endParaRPr>
          </a:p>
          <a:p>
            <a:endParaRPr lang="en-US" sz="2000" b="1" dirty="0">
              <a:latin typeface="Amasis MT Pro" panose="02040504050005020304" pitchFamily="18" charset="0"/>
            </a:endParaRPr>
          </a:p>
          <a:p>
            <a:r>
              <a:rPr lang="en-US" sz="2000" b="1" dirty="0">
                <a:latin typeface="Amasis MT Pro" panose="02040504050005020304" pitchFamily="18" charset="0"/>
              </a:rPr>
              <a:t>Avoid conversations where everything discussed in the meeting involves positive and negative </a:t>
            </a:r>
            <a:r>
              <a:rPr lang="en-US" sz="2000" b="1" u="sng" dirty="0">
                <a:latin typeface="Amasis MT Pro" panose="02040504050005020304" pitchFamily="18" charset="0"/>
              </a:rPr>
              <a:t>recent</a:t>
            </a:r>
            <a:r>
              <a:rPr lang="en-US" sz="2000" b="1" dirty="0">
                <a:latin typeface="Amasis MT Pro" panose="02040504050005020304" pitchFamily="18" charset="0"/>
              </a:rPr>
              <a:t> events.</a:t>
            </a:r>
            <a:r>
              <a:rPr lang="en-US" sz="2000" dirty="0">
                <a:latin typeface="Amasis MT Pro" panose="02040504050005020304" pitchFamily="18" charset="0"/>
              </a:rPr>
              <a:t> Recent events color your judgment of the employee’s performance. </a:t>
            </a:r>
          </a:p>
          <a:p>
            <a:pPr marL="0" indent="0">
              <a:buNone/>
            </a:pPr>
            <a:r>
              <a:rPr lang="en-US" sz="2000" dirty="0">
                <a:latin typeface="Amasis MT Pro" panose="02040504050005020304" pitchFamily="18" charset="0"/>
              </a:rPr>
              <a:t>Supervisors are responsible to document positive occurrences such as completed projects, and negative occurrences such as a missed deadline, during the entire year. </a:t>
            </a:r>
          </a:p>
          <a:p>
            <a:pPr marL="0" indent="0">
              <a:buNone/>
            </a:pPr>
            <a:endParaRPr lang="en-US" sz="2000" dirty="0">
              <a:latin typeface="Amasis MT Pro" panose="02040504050005020304" pitchFamily="18" charset="0"/>
            </a:endParaRPr>
          </a:p>
          <a:p>
            <a:r>
              <a:rPr lang="en-US" sz="2000" dirty="0">
                <a:latin typeface="Amasis MT Pro" panose="02040504050005020304" pitchFamily="18" charset="0"/>
              </a:rPr>
              <a:t>Keep the review simple.  Prioritize and comment only on main points.</a:t>
            </a:r>
          </a:p>
          <a:p>
            <a:pPr marL="0" indent="0">
              <a:buNone/>
            </a:pPr>
            <a:endParaRPr lang="en-US" sz="1800" dirty="0"/>
          </a:p>
        </p:txBody>
      </p:sp>
    </p:spTree>
    <p:extLst>
      <p:ext uri="{BB962C8B-B14F-4D97-AF65-F5344CB8AC3E}">
        <p14:creationId xmlns:p14="http://schemas.microsoft.com/office/powerpoint/2010/main" val="2329340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8022D-2C96-F9C1-5227-2F5BC6C93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82AFF-71A9-3478-6B7B-2484934DD550}"/>
              </a:ext>
            </a:extLst>
          </p:cNvPr>
          <p:cNvSpPr>
            <a:spLocks noGrp="1"/>
          </p:cNvSpPr>
          <p:nvPr>
            <p:ph type="title"/>
          </p:nvPr>
        </p:nvSpPr>
        <p:spPr>
          <a:xfrm>
            <a:off x="2022826" y="244693"/>
            <a:ext cx="9776642" cy="1325559"/>
          </a:xfrm>
        </p:spPr>
        <p:txBody>
          <a:bodyPr/>
          <a:lstStyle/>
          <a:p>
            <a:r>
              <a:rPr lang="en-US" dirty="0"/>
              <a:t>Difficult Employees</a:t>
            </a:r>
          </a:p>
        </p:txBody>
      </p:sp>
      <p:sp>
        <p:nvSpPr>
          <p:cNvPr id="5" name="Rectangle 4">
            <a:extLst>
              <a:ext uri="{FF2B5EF4-FFF2-40B4-BE49-F238E27FC236}">
                <a16:creationId xmlns:a16="http://schemas.microsoft.com/office/drawing/2014/main" id="{637B434E-1F9C-F110-353D-F55FEDEDD0F6}"/>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BBDAE24C-863A-103C-34F8-5A784C019933}"/>
              </a:ext>
            </a:extLst>
          </p:cNvPr>
          <p:cNvPicPr>
            <a:picLocks noChangeAspect="1"/>
          </p:cNvPicPr>
          <p:nvPr/>
        </p:nvPicPr>
        <p:blipFill>
          <a:blip r:embed="rId2"/>
          <a:stretch>
            <a:fillRect/>
          </a:stretch>
        </p:blipFill>
        <p:spPr>
          <a:xfrm>
            <a:off x="914400" y="6111917"/>
            <a:ext cx="1671320" cy="796205"/>
          </a:xfrm>
          <a:prstGeom prst="rect">
            <a:avLst/>
          </a:prstGeom>
        </p:spPr>
      </p:pic>
      <p:sp>
        <p:nvSpPr>
          <p:cNvPr id="3" name="TextBox 2">
            <a:extLst>
              <a:ext uri="{FF2B5EF4-FFF2-40B4-BE49-F238E27FC236}">
                <a16:creationId xmlns:a16="http://schemas.microsoft.com/office/drawing/2014/main" id="{8AE3E4AA-3652-E3E2-1150-292E0518D678}"/>
              </a:ext>
            </a:extLst>
          </p:cNvPr>
          <p:cNvSpPr txBox="1"/>
          <p:nvPr/>
        </p:nvSpPr>
        <p:spPr>
          <a:xfrm>
            <a:off x="914400" y="1969477"/>
            <a:ext cx="10590335"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masis MT Pro" panose="02040504050005020304" pitchFamily="18" charset="0"/>
              </a:rPr>
              <a:t>Supervisors must professionally deal with difficult employees</a:t>
            </a:r>
          </a:p>
          <a:p>
            <a:pPr marL="285750" indent="-285750">
              <a:buFont typeface="Arial" panose="020B0604020202020204" pitchFamily="34" charset="0"/>
              <a:buChar char="•"/>
            </a:pPr>
            <a:r>
              <a:rPr lang="en-US" sz="2400" dirty="0">
                <a:latin typeface="Amasis MT Pro" panose="02040504050005020304" pitchFamily="18" charset="0"/>
              </a:rPr>
              <a:t>Supervisors should allow employees time to speak and afford employees the ability to be critical of the supervisor (provided the communications are in a reasonably professional manner)</a:t>
            </a:r>
          </a:p>
          <a:p>
            <a:pPr marL="285750" indent="-285750">
              <a:buFont typeface="Arial" panose="020B0604020202020204" pitchFamily="34" charset="0"/>
              <a:buChar char="•"/>
            </a:pPr>
            <a:r>
              <a:rPr lang="en-US" sz="2400" dirty="0">
                <a:latin typeface="Amasis MT Pro" panose="02040504050005020304" pitchFamily="18" charset="0"/>
              </a:rPr>
              <a:t>Supervisors should know that employees have the ability to “rebut” or “respond” to evaluation elements that they do not agree with.  They are placed with evaluations in employee files.</a:t>
            </a:r>
          </a:p>
          <a:p>
            <a:pPr marL="285750" indent="-285750">
              <a:buFont typeface="Arial" panose="020B0604020202020204" pitchFamily="34" charset="0"/>
              <a:buChar char="•"/>
            </a:pPr>
            <a:r>
              <a:rPr lang="en-US" sz="2400" dirty="0">
                <a:latin typeface="Amasis MT Pro" panose="02040504050005020304" pitchFamily="18" charset="0"/>
              </a:rPr>
              <a:t>Allowing difficult employees this outlet often alleviates prolonged discussions regarding the evaluation.  </a:t>
            </a:r>
          </a:p>
          <a:p>
            <a:endParaRPr lang="en-US" dirty="0"/>
          </a:p>
        </p:txBody>
      </p:sp>
    </p:spTree>
    <p:extLst>
      <p:ext uri="{BB962C8B-B14F-4D97-AF65-F5344CB8AC3E}">
        <p14:creationId xmlns:p14="http://schemas.microsoft.com/office/powerpoint/2010/main" val="2802373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BD6A-4F82-DB5A-A82A-919D9D20D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C7D58-42F6-2D9A-0941-C2B61C16E26A}"/>
              </a:ext>
            </a:extLst>
          </p:cNvPr>
          <p:cNvSpPr>
            <a:spLocks noGrp="1"/>
          </p:cNvSpPr>
          <p:nvPr>
            <p:ph type="title"/>
          </p:nvPr>
        </p:nvSpPr>
        <p:spPr>
          <a:xfrm>
            <a:off x="2022826" y="244693"/>
            <a:ext cx="9776642" cy="1325559"/>
          </a:xfrm>
        </p:spPr>
        <p:txBody>
          <a:bodyPr/>
          <a:lstStyle/>
          <a:p>
            <a:r>
              <a:rPr lang="en-US" dirty="0"/>
              <a:t>Entering Goals In </a:t>
            </a:r>
            <a:r>
              <a:rPr lang="en-US" dirty="0" err="1"/>
              <a:t>NeoEd</a:t>
            </a:r>
            <a:endParaRPr lang="en-US" dirty="0"/>
          </a:p>
        </p:txBody>
      </p:sp>
      <p:sp>
        <p:nvSpPr>
          <p:cNvPr id="5" name="Rectangle 4">
            <a:extLst>
              <a:ext uri="{FF2B5EF4-FFF2-40B4-BE49-F238E27FC236}">
                <a16:creationId xmlns:a16="http://schemas.microsoft.com/office/drawing/2014/main" id="{05F875A2-AC5A-4776-731E-BF176D69CBA3}"/>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ED312562-7411-1D01-F02C-AEBA51117712}"/>
              </a:ext>
            </a:extLst>
          </p:cNvPr>
          <p:cNvPicPr>
            <a:picLocks noChangeAspect="1"/>
          </p:cNvPicPr>
          <p:nvPr/>
        </p:nvPicPr>
        <p:blipFill>
          <a:blip r:embed="rId2"/>
          <a:stretch>
            <a:fillRect/>
          </a:stretch>
        </p:blipFill>
        <p:spPr>
          <a:xfrm>
            <a:off x="914400" y="6111917"/>
            <a:ext cx="1671320" cy="796205"/>
          </a:xfrm>
          <a:prstGeom prst="rect">
            <a:avLst/>
          </a:prstGeom>
        </p:spPr>
      </p:pic>
      <p:pic>
        <p:nvPicPr>
          <p:cNvPr id="6" name="Picture 5">
            <a:extLst>
              <a:ext uri="{FF2B5EF4-FFF2-40B4-BE49-F238E27FC236}">
                <a16:creationId xmlns:a16="http://schemas.microsoft.com/office/drawing/2014/main" id="{2EDB5BCD-3ED3-C05C-7F62-079CC4111CDD}"/>
              </a:ext>
            </a:extLst>
          </p:cNvPr>
          <p:cNvPicPr>
            <a:picLocks noChangeAspect="1"/>
          </p:cNvPicPr>
          <p:nvPr/>
        </p:nvPicPr>
        <p:blipFill>
          <a:blip r:embed="rId3"/>
          <a:stretch>
            <a:fillRect/>
          </a:stretch>
        </p:blipFill>
        <p:spPr>
          <a:xfrm>
            <a:off x="483576" y="2098514"/>
            <a:ext cx="11227777" cy="2680916"/>
          </a:xfrm>
          <a:prstGeom prst="rect">
            <a:avLst/>
          </a:prstGeom>
        </p:spPr>
      </p:pic>
      <p:sp>
        <p:nvSpPr>
          <p:cNvPr id="8" name="TextBox 7">
            <a:extLst>
              <a:ext uri="{FF2B5EF4-FFF2-40B4-BE49-F238E27FC236}">
                <a16:creationId xmlns:a16="http://schemas.microsoft.com/office/drawing/2014/main" id="{2E6FC32E-3476-D2A4-51C2-DB79E6D04F1E}"/>
              </a:ext>
            </a:extLst>
          </p:cNvPr>
          <p:cNvSpPr txBox="1"/>
          <p:nvPr/>
        </p:nvSpPr>
        <p:spPr>
          <a:xfrm>
            <a:off x="483577" y="1705708"/>
            <a:ext cx="5183065" cy="369332"/>
          </a:xfrm>
          <a:prstGeom prst="rect">
            <a:avLst/>
          </a:prstGeom>
          <a:noFill/>
        </p:spPr>
        <p:txBody>
          <a:bodyPr wrap="square" rtlCol="0">
            <a:spAutoFit/>
          </a:bodyPr>
          <a:lstStyle/>
          <a:p>
            <a:r>
              <a:rPr lang="en-US" dirty="0"/>
              <a:t>Login to </a:t>
            </a:r>
            <a:r>
              <a:rPr lang="en-US" dirty="0" err="1"/>
              <a:t>NeoEd</a:t>
            </a:r>
            <a:r>
              <a:rPr lang="en-US" dirty="0"/>
              <a:t> – Click on Performance</a:t>
            </a:r>
          </a:p>
        </p:txBody>
      </p:sp>
    </p:spTree>
    <p:extLst>
      <p:ext uri="{BB962C8B-B14F-4D97-AF65-F5344CB8AC3E}">
        <p14:creationId xmlns:p14="http://schemas.microsoft.com/office/powerpoint/2010/main" val="262463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13D0E-45AE-9796-0AA3-4ED37667B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A4DD0-8DE1-5841-36E1-5364637D3B38}"/>
              </a:ext>
            </a:extLst>
          </p:cNvPr>
          <p:cNvSpPr>
            <a:spLocks noGrp="1"/>
          </p:cNvSpPr>
          <p:nvPr>
            <p:ph type="title"/>
          </p:nvPr>
        </p:nvSpPr>
        <p:spPr>
          <a:xfrm>
            <a:off x="2022826" y="244693"/>
            <a:ext cx="9776642" cy="1325559"/>
          </a:xfrm>
        </p:spPr>
        <p:txBody>
          <a:bodyPr/>
          <a:lstStyle/>
          <a:p>
            <a:r>
              <a:rPr lang="en-US" dirty="0"/>
              <a:t>Entering Goals In </a:t>
            </a:r>
            <a:r>
              <a:rPr lang="en-US" dirty="0" err="1"/>
              <a:t>NeoEd</a:t>
            </a:r>
            <a:endParaRPr lang="en-US" dirty="0"/>
          </a:p>
        </p:txBody>
      </p:sp>
      <p:sp>
        <p:nvSpPr>
          <p:cNvPr id="5" name="Rectangle 4">
            <a:extLst>
              <a:ext uri="{FF2B5EF4-FFF2-40B4-BE49-F238E27FC236}">
                <a16:creationId xmlns:a16="http://schemas.microsoft.com/office/drawing/2014/main" id="{C188FCD3-736E-1273-7249-0B6FAF3A03C0}"/>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A4B79B10-4BF0-B4BE-57B0-50AA224A03EC}"/>
              </a:ext>
            </a:extLst>
          </p:cNvPr>
          <p:cNvPicPr>
            <a:picLocks noChangeAspect="1"/>
          </p:cNvPicPr>
          <p:nvPr/>
        </p:nvPicPr>
        <p:blipFill>
          <a:blip r:embed="rId2"/>
          <a:stretch>
            <a:fillRect/>
          </a:stretch>
        </p:blipFill>
        <p:spPr>
          <a:xfrm>
            <a:off x="914400" y="6111917"/>
            <a:ext cx="1671320" cy="796205"/>
          </a:xfrm>
          <a:prstGeom prst="rect">
            <a:avLst/>
          </a:prstGeom>
        </p:spPr>
      </p:pic>
      <p:pic>
        <p:nvPicPr>
          <p:cNvPr id="4" name="Picture 3">
            <a:extLst>
              <a:ext uri="{FF2B5EF4-FFF2-40B4-BE49-F238E27FC236}">
                <a16:creationId xmlns:a16="http://schemas.microsoft.com/office/drawing/2014/main" id="{837E227F-B13C-6ECC-46BE-9CE039114A2A}"/>
              </a:ext>
            </a:extLst>
          </p:cNvPr>
          <p:cNvPicPr>
            <a:picLocks noChangeAspect="1"/>
          </p:cNvPicPr>
          <p:nvPr/>
        </p:nvPicPr>
        <p:blipFill>
          <a:blip r:embed="rId3"/>
          <a:stretch>
            <a:fillRect/>
          </a:stretch>
        </p:blipFill>
        <p:spPr>
          <a:xfrm>
            <a:off x="738554" y="2219288"/>
            <a:ext cx="10089174" cy="3496205"/>
          </a:xfrm>
          <a:prstGeom prst="rect">
            <a:avLst/>
          </a:prstGeom>
        </p:spPr>
      </p:pic>
      <p:sp>
        <p:nvSpPr>
          <p:cNvPr id="8" name="TextBox 7">
            <a:extLst>
              <a:ext uri="{FF2B5EF4-FFF2-40B4-BE49-F238E27FC236}">
                <a16:creationId xmlns:a16="http://schemas.microsoft.com/office/drawing/2014/main" id="{A03864AE-6E65-E86D-49A6-45991C21B308}"/>
              </a:ext>
            </a:extLst>
          </p:cNvPr>
          <p:cNvSpPr txBox="1"/>
          <p:nvPr/>
        </p:nvSpPr>
        <p:spPr>
          <a:xfrm>
            <a:off x="392532" y="1710104"/>
            <a:ext cx="4799326" cy="369332"/>
          </a:xfrm>
          <a:prstGeom prst="rect">
            <a:avLst/>
          </a:prstGeom>
          <a:noFill/>
        </p:spPr>
        <p:txBody>
          <a:bodyPr wrap="square" rtlCol="0">
            <a:spAutoFit/>
          </a:bodyPr>
          <a:lstStyle/>
          <a:p>
            <a:r>
              <a:rPr lang="en-US" dirty="0"/>
              <a:t>Click on Goal Dashboard</a:t>
            </a:r>
          </a:p>
        </p:txBody>
      </p:sp>
    </p:spTree>
    <p:extLst>
      <p:ext uri="{BB962C8B-B14F-4D97-AF65-F5344CB8AC3E}">
        <p14:creationId xmlns:p14="http://schemas.microsoft.com/office/powerpoint/2010/main" val="116014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A83D-2B5A-E3B4-75A1-5370FFE9E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B464D-D0A6-E382-5506-B296228991B9}"/>
              </a:ext>
            </a:extLst>
          </p:cNvPr>
          <p:cNvSpPr>
            <a:spLocks noGrp="1"/>
          </p:cNvSpPr>
          <p:nvPr>
            <p:ph type="title"/>
          </p:nvPr>
        </p:nvSpPr>
        <p:spPr>
          <a:xfrm>
            <a:off x="2022826" y="244693"/>
            <a:ext cx="9776642" cy="1325559"/>
          </a:xfrm>
        </p:spPr>
        <p:txBody>
          <a:bodyPr/>
          <a:lstStyle/>
          <a:p>
            <a:r>
              <a:rPr lang="en-US" dirty="0"/>
              <a:t>Entering Goals In </a:t>
            </a:r>
            <a:r>
              <a:rPr lang="en-US" dirty="0" err="1"/>
              <a:t>NeoEd</a:t>
            </a:r>
            <a:endParaRPr lang="en-US" dirty="0"/>
          </a:p>
        </p:txBody>
      </p:sp>
      <p:sp>
        <p:nvSpPr>
          <p:cNvPr id="5" name="Rectangle 4">
            <a:extLst>
              <a:ext uri="{FF2B5EF4-FFF2-40B4-BE49-F238E27FC236}">
                <a16:creationId xmlns:a16="http://schemas.microsoft.com/office/drawing/2014/main" id="{052FDF5A-B3CC-973E-83F9-C1D2C7E07DCA}"/>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39FA1858-D15B-B1B8-63A8-597C1A20953C}"/>
              </a:ext>
            </a:extLst>
          </p:cNvPr>
          <p:cNvPicPr>
            <a:picLocks noChangeAspect="1"/>
          </p:cNvPicPr>
          <p:nvPr/>
        </p:nvPicPr>
        <p:blipFill>
          <a:blip r:embed="rId2"/>
          <a:stretch>
            <a:fillRect/>
          </a:stretch>
        </p:blipFill>
        <p:spPr>
          <a:xfrm>
            <a:off x="914400" y="6111917"/>
            <a:ext cx="1671320" cy="796205"/>
          </a:xfrm>
          <a:prstGeom prst="rect">
            <a:avLst/>
          </a:prstGeom>
        </p:spPr>
      </p:pic>
      <p:sp>
        <p:nvSpPr>
          <p:cNvPr id="8" name="TextBox 7">
            <a:extLst>
              <a:ext uri="{FF2B5EF4-FFF2-40B4-BE49-F238E27FC236}">
                <a16:creationId xmlns:a16="http://schemas.microsoft.com/office/drawing/2014/main" id="{32AD0B30-F58B-6CC2-417E-3B27A7C8FEE3}"/>
              </a:ext>
            </a:extLst>
          </p:cNvPr>
          <p:cNvSpPr txBox="1"/>
          <p:nvPr/>
        </p:nvSpPr>
        <p:spPr>
          <a:xfrm>
            <a:off x="392532" y="1710104"/>
            <a:ext cx="6694068" cy="369332"/>
          </a:xfrm>
          <a:prstGeom prst="rect">
            <a:avLst/>
          </a:prstGeom>
          <a:noFill/>
        </p:spPr>
        <p:txBody>
          <a:bodyPr wrap="square" rtlCol="0">
            <a:spAutoFit/>
          </a:bodyPr>
          <a:lstStyle/>
          <a:p>
            <a:r>
              <a:rPr lang="en-US" dirty="0"/>
              <a:t>You Can View your Goals / Direct Reports   - +Add Goal </a:t>
            </a:r>
          </a:p>
        </p:txBody>
      </p:sp>
      <p:pic>
        <p:nvPicPr>
          <p:cNvPr id="6" name="Picture 5">
            <a:extLst>
              <a:ext uri="{FF2B5EF4-FFF2-40B4-BE49-F238E27FC236}">
                <a16:creationId xmlns:a16="http://schemas.microsoft.com/office/drawing/2014/main" id="{BAF40C56-2D2C-4CBD-5655-252CF5FB5857}"/>
              </a:ext>
            </a:extLst>
          </p:cNvPr>
          <p:cNvPicPr>
            <a:picLocks noChangeAspect="1"/>
          </p:cNvPicPr>
          <p:nvPr/>
        </p:nvPicPr>
        <p:blipFill>
          <a:blip r:embed="rId3"/>
          <a:stretch>
            <a:fillRect/>
          </a:stretch>
        </p:blipFill>
        <p:spPr>
          <a:xfrm>
            <a:off x="1354014" y="2079436"/>
            <a:ext cx="8409843" cy="3962934"/>
          </a:xfrm>
          <a:prstGeom prst="rect">
            <a:avLst/>
          </a:prstGeom>
        </p:spPr>
      </p:pic>
    </p:spTree>
    <p:extLst>
      <p:ext uri="{BB962C8B-B14F-4D97-AF65-F5344CB8AC3E}">
        <p14:creationId xmlns:p14="http://schemas.microsoft.com/office/powerpoint/2010/main" val="454418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0EC97-BD9D-7D3D-79FD-79FD5310C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C39E5-ED9D-ADED-51B9-35E1F0C54505}"/>
              </a:ext>
            </a:extLst>
          </p:cNvPr>
          <p:cNvSpPr>
            <a:spLocks noGrp="1"/>
          </p:cNvSpPr>
          <p:nvPr>
            <p:ph type="title"/>
          </p:nvPr>
        </p:nvSpPr>
        <p:spPr>
          <a:xfrm>
            <a:off x="2022826" y="244693"/>
            <a:ext cx="9776642" cy="1325559"/>
          </a:xfrm>
        </p:spPr>
        <p:txBody>
          <a:bodyPr/>
          <a:lstStyle/>
          <a:p>
            <a:r>
              <a:rPr lang="en-US" dirty="0"/>
              <a:t>Entering Goals In </a:t>
            </a:r>
            <a:r>
              <a:rPr lang="en-US" dirty="0" err="1"/>
              <a:t>NeoEd</a:t>
            </a:r>
            <a:endParaRPr lang="en-US" dirty="0"/>
          </a:p>
        </p:txBody>
      </p:sp>
      <p:sp>
        <p:nvSpPr>
          <p:cNvPr id="5" name="Rectangle 4">
            <a:extLst>
              <a:ext uri="{FF2B5EF4-FFF2-40B4-BE49-F238E27FC236}">
                <a16:creationId xmlns:a16="http://schemas.microsoft.com/office/drawing/2014/main" id="{D070E85C-F17C-2A25-0D1A-F0CCA1D7F94D}"/>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4F0EE95E-A4B7-9F11-A914-4E1037C3D0AF}"/>
              </a:ext>
            </a:extLst>
          </p:cNvPr>
          <p:cNvPicPr>
            <a:picLocks noChangeAspect="1"/>
          </p:cNvPicPr>
          <p:nvPr/>
        </p:nvPicPr>
        <p:blipFill>
          <a:blip r:embed="rId2"/>
          <a:stretch>
            <a:fillRect/>
          </a:stretch>
        </p:blipFill>
        <p:spPr>
          <a:xfrm>
            <a:off x="914400" y="6111917"/>
            <a:ext cx="1671320" cy="796205"/>
          </a:xfrm>
          <a:prstGeom prst="rect">
            <a:avLst/>
          </a:prstGeom>
        </p:spPr>
      </p:pic>
      <p:sp>
        <p:nvSpPr>
          <p:cNvPr id="8" name="TextBox 7">
            <a:extLst>
              <a:ext uri="{FF2B5EF4-FFF2-40B4-BE49-F238E27FC236}">
                <a16:creationId xmlns:a16="http://schemas.microsoft.com/office/drawing/2014/main" id="{9E384A3B-DD71-CE00-8D2C-29B1F9363A1B}"/>
              </a:ext>
            </a:extLst>
          </p:cNvPr>
          <p:cNvSpPr txBox="1"/>
          <p:nvPr/>
        </p:nvSpPr>
        <p:spPr>
          <a:xfrm>
            <a:off x="392532" y="1710104"/>
            <a:ext cx="6694068" cy="369332"/>
          </a:xfrm>
          <a:prstGeom prst="rect">
            <a:avLst/>
          </a:prstGeom>
          <a:noFill/>
        </p:spPr>
        <p:txBody>
          <a:bodyPr wrap="square" rtlCol="0">
            <a:spAutoFit/>
          </a:bodyPr>
          <a:lstStyle/>
          <a:p>
            <a:r>
              <a:rPr lang="en-US" dirty="0"/>
              <a:t>Add New Goal or From Library</a:t>
            </a:r>
          </a:p>
        </p:txBody>
      </p:sp>
      <p:pic>
        <p:nvPicPr>
          <p:cNvPr id="4" name="Picture 3">
            <a:extLst>
              <a:ext uri="{FF2B5EF4-FFF2-40B4-BE49-F238E27FC236}">
                <a16:creationId xmlns:a16="http://schemas.microsoft.com/office/drawing/2014/main" id="{D6630C65-C160-FD84-EC26-4AC6EF1BFCE8}"/>
              </a:ext>
            </a:extLst>
          </p:cNvPr>
          <p:cNvPicPr>
            <a:picLocks noChangeAspect="1"/>
          </p:cNvPicPr>
          <p:nvPr/>
        </p:nvPicPr>
        <p:blipFill>
          <a:blip r:embed="rId3"/>
          <a:stretch>
            <a:fillRect/>
          </a:stretch>
        </p:blipFill>
        <p:spPr>
          <a:xfrm>
            <a:off x="514350" y="2400299"/>
            <a:ext cx="11163300" cy="3296207"/>
          </a:xfrm>
          <a:prstGeom prst="rect">
            <a:avLst/>
          </a:prstGeom>
        </p:spPr>
      </p:pic>
    </p:spTree>
    <p:extLst>
      <p:ext uri="{BB962C8B-B14F-4D97-AF65-F5344CB8AC3E}">
        <p14:creationId xmlns:p14="http://schemas.microsoft.com/office/powerpoint/2010/main" val="1737565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864B9-212F-3512-523F-C4501E03B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1C70C-C505-EBEF-079A-8B20CCA899FF}"/>
              </a:ext>
            </a:extLst>
          </p:cNvPr>
          <p:cNvSpPr>
            <a:spLocks noGrp="1"/>
          </p:cNvSpPr>
          <p:nvPr>
            <p:ph type="title"/>
          </p:nvPr>
        </p:nvSpPr>
        <p:spPr>
          <a:xfrm>
            <a:off x="2022826" y="244693"/>
            <a:ext cx="9776642" cy="1325559"/>
          </a:xfrm>
        </p:spPr>
        <p:txBody>
          <a:bodyPr/>
          <a:lstStyle/>
          <a:p>
            <a:r>
              <a:rPr lang="en-US" dirty="0"/>
              <a:t>Entering Goals In </a:t>
            </a:r>
            <a:r>
              <a:rPr lang="en-US" dirty="0" err="1"/>
              <a:t>NeoEd</a:t>
            </a:r>
            <a:endParaRPr lang="en-US" dirty="0"/>
          </a:p>
        </p:txBody>
      </p:sp>
      <p:sp>
        <p:nvSpPr>
          <p:cNvPr id="5" name="Rectangle 4">
            <a:extLst>
              <a:ext uri="{FF2B5EF4-FFF2-40B4-BE49-F238E27FC236}">
                <a16:creationId xmlns:a16="http://schemas.microsoft.com/office/drawing/2014/main" id="{9DD5EA7F-6B2D-B8CA-162E-B6B1D7832642}"/>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52886215-92CB-7CF3-87E7-63838BDDF5AC}"/>
              </a:ext>
            </a:extLst>
          </p:cNvPr>
          <p:cNvPicPr>
            <a:picLocks noChangeAspect="1"/>
          </p:cNvPicPr>
          <p:nvPr/>
        </p:nvPicPr>
        <p:blipFill>
          <a:blip r:embed="rId2"/>
          <a:stretch>
            <a:fillRect/>
          </a:stretch>
        </p:blipFill>
        <p:spPr>
          <a:xfrm>
            <a:off x="914400" y="6111917"/>
            <a:ext cx="1671320" cy="796205"/>
          </a:xfrm>
          <a:prstGeom prst="rect">
            <a:avLst/>
          </a:prstGeom>
        </p:spPr>
      </p:pic>
      <p:sp>
        <p:nvSpPr>
          <p:cNvPr id="8" name="TextBox 7">
            <a:extLst>
              <a:ext uri="{FF2B5EF4-FFF2-40B4-BE49-F238E27FC236}">
                <a16:creationId xmlns:a16="http://schemas.microsoft.com/office/drawing/2014/main" id="{2EA69936-4C33-9DD9-0B31-2ECAB8B09B83}"/>
              </a:ext>
            </a:extLst>
          </p:cNvPr>
          <p:cNvSpPr txBox="1"/>
          <p:nvPr/>
        </p:nvSpPr>
        <p:spPr>
          <a:xfrm>
            <a:off x="392532" y="1710104"/>
            <a:ext cx="6694068" cy="369332"/>
          </a:xfrm>
          <a:prstGeom prst="rect">
            <a:avLst/>
          </a:prstGeom>
          <a:noFill/>
        </p:spPr>
        <p:txBody>
          <a:bodyPr wrap="square" rtlCol="0">
            <a:spAutoFit/>
          </a:bodyPr>
          <a:lstStyle/>
          <a:p>
            <a:r>
              <a:rPr lang="en-US" dirty="0"/>
              <a:t>Add New Goal View </a:t>
            </a:r>
          </a:p>
        </p:txBody>
      </p:sp>
      <p:pic>
        <p:nvPicPr>
          <p:cNvPr id="6" name="Picture 5">
            <a:extLst>
              <a:ext uri="{FF2B5EF4-FFF2-40B4-BE49-F238E27FC236}">
                <a16:creationId xmlns:a16="http://schemas.microsoft.com/office/drawing/2014/main" id="{B6508720-0156-9A8E-3462-E16BBE6FCEEF}"/>
              </a:ext>
            </a:extLst>
          </p:cNvPr>
          <p:cNvPicPr>
            <a:picLocks noChangeAspect="1"/>
          </p:cNvPicPr>
          <p:nvPr/>
        </p:nvPicPr>
        <p:blipFill>
          <a:blip r:embed="rId3"/>
          <a:stretch>
            <a:fillRect/>
          </a:stretch>
        </p:blipFill>
        <p:spPr>
          <a:xfrm>
            <a:off x="274973" y="2079436"/>
            <a:ext cx="11660065" cy="4688624"/>
          </a:xfrm>
          <a:prstGeom prst="rect">
            <a:avLst/>
          </a:prstGeom>
        </p:spPr>
      </p:pic>
    </p:spTree>
    <p:extLst>
      <p:ext uri="{BB962C8B-B14F-4D97-AF65-F5344CB8AC3E}">
        <p14:creationId xmlns:p14="http://schemas.microsoft.com/office/powerpoint/2010/main" val="135942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5E0BC-BBCC-C031-042D-ECC1440CB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C7B54-4874-AE19-F83E-06F99A3BF67C}"/>
              </a:ext>
            </a:extLst>
          </p:cNvPr>
          <p:cNvSpPr>
            <a:spLocks noGrp="1"/>
          </p:cNvSpPr>
          <p:nvPr>
            <p:ph type="title"/>
          </p:nvPr>
        </p:nvSpPr>
        <p:spPr>
          <a:xfrm>
            <a:off x="2022826" y="244693"/>
            <a:ext cx="9776642" cy="1325559"/>
          </a:xfrm>
        </p:spPr>
        <p:txBody>
          <a:bodyPr/>
          <a:lstStyle/>
          <a:p>
            <a:r>
              <a:rPr lang="en-US" dirty="0"/>
              <a:t>Components of the Evaluation</a:t>
            </a:r>
          </a:p>
        </p:txBody>
      </p:sp>
      <p:sp>
        <p:nvSpPr>
          <p:cNvPr id="3" name="Content Placeholder 2">
            <a:extLst>
              <a:ext uri="{FF2B5EF4-FFF2-40B4-BE49-F238E27FC236}">
                <a16:creationId xmlns:a16="http://schemas.microsoft.com/office/drawing/2014/main" id="{4FEBFFA3-019A-339C-222B-E6D13FE6F300}"/>
              </a:ext>
            </a:extLst>
          </p:cNvPr>
          <p:cNvSpPr>
            <a:spLocks noGrp="1"/>
          </p:cNvSpPr>
          <p:nvPr>
            <p:ph idx="1"/>
          </p:nvPr>
        </p:nvSpPr>
        <p:spPr>
          <a:xfrm>
            <a:off x="838203" y="1825626"/>
            <a:ext cx="10830563" cy="3958947"/>
          </a:xfrm>
        </p:spPr>
        <p:txBody>
          <a:bodyPr>
            <a:normAutofit/>
          </a:bodyPr>
          <a:lstStyle/>
          <a:p>
            <a:r>
              <a:rPr lang="en-US" dirty="0">
                <a:solidFill>
                  <a:srgbClr val="FF0000"/>
                </a:solidFill>
                <a:latin typeface="Adelle Rg"/>
                <a:ea typeface="Open sans"/>
                <a:cs typeface="Open sans"/>
              </a:rPr>
              <a:t>Full Time Faculty &amp; Staff</a:t>
            </a:r>
          </a:p>
          <a:p>
            <a:pPr marL="0" indent="0">
              <a:buNone/>
            </a:pPr>
            <a:endParaRPr lang="en-US" dirty="0">
              <a:solidFill>
                <a:srgbClr val="FF0000"/>
              </a:solidFill>
              <a:latin typeface="Adelle Rg"/>
              <a:ea typeface="Open sans"/>
              <a:cs typeface="Open sans"/>
            </a:endParaRPr>
          </a:p>
          <a:p>
            <a:pPr marL="457200" lvl="1" indent="0">
              <a:buNone/>
            </a:pPr>
            <a:r>
              <a:rPr lang="en-US" dirty="0">
                <a:solidFill>
                  <a:schemeClr val="tx1"/>
                </a:solidFill>
                <a:latin typeface="Adelle Rg"/>
                <a:ea typeface="Open sans"/>
                <a:cs typeface="Open sans"/>
              </a:rPr>
              <a:t>1. Complete Resume Template (new - required this year)</a:t>
            </a:r>
          </a:p>
          <a:p>
            <a:pPr marL="457200" lvl="1" indent="0">
              <a:buNone/>
            </a:pPr>
            <a:r>
              <a:rPr lang="en-US" dirty="0">
                <a:solidFill>
                  <a:schemeClr val="tx1"/>
                </a:solidFill>
                <a:latin typeface="Adelle Rg"/>
                <a:ea typeface="Open sans"/>
                <a:cs typeface="Open sans"/>
              </a:rPr>
              <a:t>2. Review Job Description  (new – required this year)</a:t>
            </a:r>
          </a:p>
          <a:p>
            <a:pPr marL="457200" lvl="1" indent="0">
              <a:buNone/>
            </a:pPr>
            <a:r>
              <a:rPr lang="en-US" dirty="0">
                <a:solidFill>
                  <a:schemeClr val="tx1"/>
                </a:solidFill>
                <a:latin typeface="Adelle Rg"/>
                <a:ea typeface="Open sans"/>
                <a:cs typeface="Open sans"/>
              </a:rPr>
              <a:t>3. Employee Evaluation Form (PD, Previous Goals, PD Goals coming year)</a:t>
            </a:r>
          </a:p>
          <a:p>
            <a:pPr marL="457200" lvl="1" indent="0">
              <a:buNone/>
            </a:pPr>
            <a:r>
              <a:rPr lang="en-US" dirty="0">
                <a:solidFill>
                  <a:schemeClr val="tx1"/>
                </a:solidFill>
                <a:latin typeface="Adelle Rg"/>
                <a:ea typeface="Open sans"/>
                <a:cs typeface="Open sans"/>
              </a:rPr>
              <a:t>4. Self Assessment Form – May be Optional – Check with your Supervisor</a:t>
            </a:r>
          </a:p>
          <a:p>
            <a:pPr marL="457200" lvl="1" indent="0">
              <a:buNone/>
            </a:pPr>
            <a:r>
              <a:rPr lang="en-US" dirty="0">
                <a:solidFill>
                  <a:schemeClr val="tx1"/>
                </a:solidFill>
                <a:latin typeface="Adelle Rg"/>
                <a:ea typeface="Open sans"/>
                <a:cs typeface="Open sans"/>
              </a:rPr>
              <a:t>5. Upload All Forms to </a:t>
            </a:r>
            <a:r>
              <a:rPr lang="en-US" dirty="0" err="1">
                <a:solidFill>
                  <a:schemeClr val="tx1"/>
                </a:solidFill>
                <a:latin typeface="Adelle Rg"/>
                <a:ea typeface="Open sans"/>
                <a:cs typeface="Open sans"/>
              </a:rPr>
              <a:t>NeoEd</a:t>
            </a:r>
            <a:endParaRPr lang="en-US" dirty="0">
              <a:solidFill>
                <a:schemeClr val="tx1"/>
              </a:solidFill>
              <a:latin typeface="Adelle Rg"/>
              <a:ea typeface="Open sans"/>
              <a:cs typeface="Open sans"/>
            </a:endParaRPr>
          </a:p>
          <a:p>
            <a:pPr marL="457200" lvl="1" indent="0">
              <a:buNone/>
            </a:pPr>
            <a:endParaRPr lang="en-US" dirty="0">
              <a:solidFill>
                <a:schemeClr val="tx1"/>
              </a:solidFill>
              <a:latin typeface="Adelle Rg"/>
              <a:ea typeface="Open sans"/>
              <a:cs typeface="Open sans"/>
            </a:endParaRPr>
          </a:p>
          <a:p>
            <a:pPr marL="457200" lvl="1" indent="0">
              <a:buNone/>
            </a:pPr>
            <a:r>
              <a:rPr lang="en-US" dirty="0" err="1">
                <a:solidFill>
                  <a:schemeClr val="tx1"/>
                </a:solidFill>
                <a:latin typeface="Adelle Rg"/>
                <a:ea typeface="Open sans"/>
                <a:cs typeface="Open sans"/>
              </a:rPr>
              <a:t>NeoEd</a:t>
            </a:r>
            <a:r>
              <a:rPr lang="en-US" dirty="0">
                <a:solidFill>
                  <a:schemeClr val="tx1"/>
                </a:solidFill>
                <a:latin typeface="Adelle Rg"/>
                <a:ea typeface="Open sans"/>
                <a:cs typeface="Open sans"/>
              </a:rPr>
              <a:t> Process same as last 2 years (Supervisor completes in </a:t>
            </a:r>
            <a:r>
              <a:rPr lang="en-US" dirty="0" err="1">
                <a:solidFill>
                  <a:schemeClr val="tx1"/>
                </a:solidFill>
                <a:latin typeface="Adelle Rg"/>
                <a:ea typeface="Open sans"/>
                <a:cs typeface="Open sans"/>
              </a:rPr>
              <a:t>NeoEd</a:t>
            </a:r>
            <a:r>
              <a:rPr lang="en-US" dirty="0">
                <a:solidFill>
                  <a:schemeClr val="tx1"/>
                </a:solidFill>
                <a:latin typeface="Adelle Rg"/>
                <a:ea typeface="Open sans"/>
                <a:cs typeface="Open sans"/>
              </a:rPr>
              <a:t>). </a:t>
            </a:r>
          </a:p>
        </p:txBody>
      </p:sp>
      <p:sp>
        <p:nvSpPr>
          <p:cNvPr id="5" name="Rectangle 4">
            <a:extLst>
              <a:ext uri="{FF2B5EF4-FFF2-40B4-BE49-F238E27FC236}">
                <a16:creationId xmlns:a16="http://schemas.microsoft.com/office/drawing/2014/main" id="{9FE51534-4F19-1AF9-C398-7A805D272208}"/>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EB6CBC33-FBB7-FF98-E81B-67808C84C6AA}"/>
              </a:ext>
            </a:extLst>
          </p:cNvPr>
          <p:cNvPicPr>
            <a:picLocks noChangeAspect="1"/>
          </p:cNvPicPr>
          <p:nvPr/>
        </p:nvPicPr>
        <p:blipFill>
          <a:blip r:embed="rId2"/>
          <a:stretch>
            <a:fillRect/>
          </a:stretch>
        </p:blipFill>
        <p:spPr>
          <a:xfrm>
            <a:off x="914400" y="6111917"/>
            <a:ext cx="1671320" cy="796205"/>
          </a:xfrm>
          <a:prstGeom prst="rect">
            <a:avLst/>
          </a:prstGeom>
        </p:spPr>
      </p:pic>
    </p:spTree>
    <p:extLst>
      <p:ext uri="{BB962C8B-B14F-4D97-AF65-F5344CB8AC3E}">
        <p14:creationId xmlns:p14="http://schemas.microsoft.com/office/powerpoint/2010/main" val="3252428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967F4-DA29-3884-A1A7-2C9EFEC5A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21FC1-65E8-0E0F-745E-47D5BAE4EDBD}"/>
              </a:ext>
            </a:extLst>
          </p:cNvPr>
          <p:cNvSpPr>
            <a:spLocks noGrp="1"/>
          </p:cNvSpPr>
          <p:nvPr>
            <p:ph type="title"/>
          </p:nvPr>
        </p:nvSpPr>
        <p:spPr>
          <a:xfrm>
            <a:off x="2022826" y="244693"/>
            <a:ext cx="9776642" cy="1325559"/>
          </a:xfrm>
        </p:spPr>
        <p:txBody>
          <a:bodyPr/>
          <a:lstStyle/>
          <a:p>
            <a:r>
              <a:rPr lang="en-US" dirty="0"/>
              <a:t>Entering Goals In </a:t>
            </a:r>
            <a:r>
              <a:rPr lang="en-US" dirty="0" err="1"/>
              <a:t>NeoEd</a:t>
            </a:r>
            <a:endParaRPr lang="en-US" dirty="0"/>
          </a:p>
        </p:txBody>
      </p:sp>
      <p:sp>
        <p:nvSpPr>
          <p:cNvPr id="5" name="Rectangle 4">
            <a:extLst>
              <a:ext uri="{FF2B5EF4-FFF2-40B4-BE49-F238E27FC236}">
                <a16:creationId xmlns:a16="http://schemas.microsoft.com/office/drawing/2014/main" id="{62A037CF-B8AE-EEA4-5EDC-7F71F9CECA5B}"/>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FE95E1B7-DE15-DB61-1B39-79E70406764B}"/>
              </a:ext>
            </a:extLst>
          </p:cNvPr>
          <p:cNvPicPr>
            <a:picLocks noChangeAspect="1"/>
          </p:cNvPicPr>
          <p:nvPr/>
        </p:nvPicPr>
        <p:blipFill>
          <a:blip r:embed="rId2"/>
          <a:stretch>
            <a:fillRect/>
          </a:stretch>
        </p:blipFill>
        <p:spPr>
          <a:xfrm>
            <a:off x="914400" y="6111917"/>
            <a:ext cx="1671320" cy="796205"/>
          </a:xfrm>
          <a:prstGeom prst="rect">
            <a:avLst/>
          </a:prstGeom>
        </p:spPr>
      </p:pic>
      <p:sp>
        <p:nvSpPr>
          <p:cNvPr id="8" name="TextBox 7">
            <a:extLst>
              <a:ext uri="{FF2B5EF4-FFF2-40B4-BE49-F238E27FC236}">
                <a16:creationId xmlns:a16="http://schemas.microsoft.com/office/drawing/2014/main" id="{9430D02B-209C-633C-2296-20A5968C50A4}"/>
              </a:ext>
            </a:extLst>
          </p:cNvPr>
          <p:cNvSpPr txBox="1"/>
          <p:nvPr/>
        </p:nvSpPr>
        <p:spPr>
          <a:xfrm>
            <a:off x="392532" y="1710104"/>
            <a:ext cx="6694068" cy="369332"/>
          </a:xfrm>
          <a:prstGeom prst="rect">
            <a:avLst/>
          </a:prstGeom>
          <a:noFill/>
        </p:spPr>
        <p:txBody>
          <a:bodyPr wrap="square" rtlCol="0">
            <a:spAutoFit/>
          </a:bodyPr>
          <a:lstStyle/>
          <a:p>
            <a:r>
              <a:rPr lang="en-US" dirty="0"/>
              <a:t>Add From Library – You can Search by Keyword</a:t>
            </a:r>
          </a:p>
        </p:txBody>
      </p:sp>
      <p:pic>
        <p:nvPicPr>
          <p:cNvPr id="4" name="Picture 3">
            <a:extLst>
              <a:ext uri="{FF2B5EF4-FFF2-40B4-BE49-F238E27FC236}">
                <a16:creationId xmlns:a16="http://schemas.microsoft.com/office/drawing/2014/main" id="{FED535DC-524C-9C86-8CBF-950801CBC041}"/>
              </a:ext>
            </a:extLst>
          </p:cNvPr>
          <p:cNvPicPr>
            <a:picLocks noChangeAspect="1"/>
          </p:cNvPicPr>
          <p:nvPr/>
        </p:nvPicPr>
        <p:blipFill>
          <a:blip r:embed="rId3"/>
          <a:stretch>
            <a:fillRect/>
          </a:stretch>
        </p:blipFill>
        <p:spPr>
          <a:xfrm>
            <a:off x="1524993" y="2204987"/>
            <a:ext cx="8688738" cy="3641898"/>
          </a:xfrm>
          <a:prstGeom prst="rect">
            <a:avLst/>
          </a:prstGeom>
        </p:spPr>
      </p:pic>
    </p:spTree>
    <p:extLst>
      <p:ext uri="{BB962C8B-B14F-4D97-AF65-F5344CB8AC3E}">
        <p14:creationId xmlns:p14="http://schemas.microsoft.com/office/powerpoint/2010/main" val="2519291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2568-D7DD-BDFB-27AC-BC5E9A42F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430BE-327C-3F3A-F6D8-84189801D65F}"/>
              </a:ext>
            </a:extLst>
          </p:cNvPr>
          <p:cNvSpPr>
            <a:spLocks noGrp="1"/>
          </p:cNvSpPr>
          <p:nvPr>
            <p:ph type="title"/>
          </p:nvPr>
        </p:nvSpPr>
        <p:spPr>
          <a:xfrm>
            <a:off x="2022826" y="244693"/>
            <a:ext cx="9776642" cy="1325559"/>
          </a:xfrm>
        </p:spPr>
        <p:txBody>
          <a:bodyPr/>
          <a:lstStyle/>
          <a:p>
            <a:r>
              <a:rPr lang="en-US" dirty="0"/>
              <a:t>Questions</a:t>
            </a:r>
          </a:p>
        </p:txBody>
      </p:sp>
      <p:sp>
        <p:nvSpPr>
          <p:cNvPr id="5" name="Rectangle 4">
            <a:extLst>
              <a:ext uri="{FF2B5EF4-FFF2-40B4-BE49-F238E27FC236}">
                <a16:creationId xmlns:a16="http://schemas.microsoft.com/office/drawing/2014/main" id="{0FE2BC93-ECA6-E188-F8DE-F59AC9E902DF}"/>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ack and white logo&#10;&#10;AI-generated content may be incorrect.">
            <a:extLst>
              <a:ext uri="{FF2B5EF4-FFF2-40B4-BE49-F238E27FC236}">
                <a16:creationId xmlns:a16="http://schemas.microsoft.com/office/drawing/2014/main" id="{53B14AFC-5B03-15D2-C56B-5A20BF41E807}"/>
              </a:ext>
            </a:extLst>
          </p:cNvPr>
          <p:cNvPicPr>
            <a:picLocks noChangeAspect="1"/>
          </p:cNvPicPr>
          <p:nvPr/>
        </p:nvPicPr>
        <p:blipFill>
          <a:blip r:embed="rId2"/>
          <a:stretch>
            <a:fillRect/>
          </a:stretch>
        </p:blipFill>
        <p:spPr>
          <a:xfrm>
            <a:off x="914400" y="6111917"/>
            <a:ext cx="1671320" cy="796205"/>
          </a:xfrm>
          <a:prstGeom prst="rect">
            <a:avLst/>
          </a:prstGeom>
        </p:spPr>
      </p:pic>
      <p:pic>
        <p:nvPicPr>
          <p:cNvPr id="1026" name="Picture 2" descr="Any Questions&quot; Images – Browse 519 Stock Photos, Vectors ...">
            <a:extLst>
              <a:ext uri="{FF2B5EF4-FFF2-40B4-BE49-F238E27FC236}">
                <a16:creationId xmlns:a16="http://schemas.microsoft.com/office/drawing/2014/main" id="{A5F40B22-A80D-E4EF-C434-AEDFD29A2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127" y="2530187"/>
            <a:ext cx="5028334" cy="233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56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AEB4D-8FA7-53B3-0A65-8B6ED8E45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4D14D-4503-4EE9-D73B-16A43C432473}"/>
              </a:ext>
            </a:extLst>
          </p:cNvPr>
          <p:cNvSpPr>
            <a:spLocks noGrp="1"/>
          </p:cNvSpPr>
          <p:nvPr>
            <p:ph type="title"/>
          </p:nvPr>
        </p:nvSpPr>
        <p:spPr>
          <a:xfrm>
            <a:off x="2022826" y="244693"/>
            <a:ext cx="9776642" cy="1325559"/>
          </a:xfrm>
        </p:spPr>
        <p:txBody>
          <a:bodyPr/>
          <a:lstStyle/>
          <a:p>
            <a:r>
              <a:rPr lang="en-US" dirty="0"/>
              <a:t>Components of the Evaluation</a:t>
            </a:r>
          </a:p>
        </p:txBody>
      </p:sp>
      <p:sp>
        <p:nvSpPr>
          <p:cNvPr id="3" name="Content Placeholder 2">
            <a:extLst>
              <a:ext uri="{FF2B5EF4-FFF2-40B4-BE49-F238E27FC236}">
                <a16:creationId xmlns:a16="http://schemas.microsoft.com/office/drawing/2014/main" id="{6BB895E9-B5C0-4062-7869-DC7AAEFBD9F6}"/>
              </a:ext>
            </a:extLst>
          </p:cNvPr>
          <p:cNvSpPr>
            <a:spLocks noGrp="1"/>
          </p:cNvSpPr>
          <p:nvPr>
            <p:ph idx="1"/>
          </p:nvPr>
        </p:nvSpPr>
        <p:spPr>
          <a:xfrm>
            <a:off x="838203" y="1825626"/>
            <a:ext cx="10830563" cy="3826425"/>
          </a:xfrm>
        </p:spPr>
        <p:txBody>
          <a:bodyPr>
            <a:normAutofit fontScale="92500"/>
          </a:bodyPr>
          <a:lstStyle/>
          <a:p>
            <a:r>
              <a:rPr lang="en-US" dirty="0">
                <a:solidFill>
                  <a:srgbClr val="FF0000"/>
                </a:solidFill>
                <a:latin typeface="Adelle Rg"/>
                <a:ea typeface="Open sans"/>
                <a:cs typeface="Open sans"/>
              </a:rPr>
              <a:t>Part-Time Faculty (Adjunct / Dual Enrollment)</a:t>
            </a:r>
          </a:p>
          <a:p>
            <a:pPr marL="0" indent="0">
              <a:buNone/>
            </a:pPr>
            <a:r>
              <a:rPr lang="en-US" dirty="0">
                <a:solidFill>
                  <a:srgbClr val="FF0000"/>
                </a:solidFill>
                <a:latin typeface="Adelle Rg"/>
                <a:ea typeface="Open sans"/>
                <a:cs typeface="Open sans"/>
              </a:rPr>
              <a:t> </a:t>
            </a:r>
          </a:p>
          <a:p>
            <a:pPr marL="457200" lvl="1" indent="0">
              <a:buNone/>
            </a:pPr>
            <a:r>
              <a:rPr lang="en-US" dirty="0">
                <a:solidFill>
                  <a:schemeClr val="tx1"/>
                </a:solidFill>
                <a:latin typeface="Adelle Rg"/>
                <a:ea typeface="Open sans"/>
                <a:cs typeface="Open sans"/>
              </a:rPr>
              <a:t>1. Complete the Resume Template (new - required this year)</a:t>
            </a:r>
          </a:p>
          <a:p>
            <a:pPr marL="457200" lvl="1" indent="0">
              <a:buNone/>
            </a:pPr>
            <a:r>
              <a:rPr lang="en-US" dirty="0">
                <a:solidFill>
                  <a:schemeClr val="tx1"/>
                </a:solidFill>
                <a:latin typeface="Adelle Rg"/>
                <a:ea typeface="Open sans"/>
                <a:cs typeface="Open sans"/>
              </a:rPr>
              <a:t>2. Job Description Review (new – required this year – may be generic)</a:t>
            </a:r>
          </a:p>
          <a:p>
            <a:pPr marL="457200" lvl="1" indent="0">
              <a:buNone/>
            </a:pPr>
            <a:r>
              <a:rPr lang="en-US" dirty="0">
                <a:solidFill>
                  <a:schemeClr val="tx1"/>
                </a:solidFill>
                <a:latin typeface="Adelle Rg"/>
                <a:ea typeface="Open sans"/>
                <a:cs typeface="Open sans"/>
              </a:rPr>
              <a:t>3. Employee Evaluation Form (PD, Previous Goals, PD Goals coming year)</a:t>
            </a:r>
          </a:p>
          <a:p>
            <a:pPr marL="457200" lvl="1" indent="0">
              <a:buNone/>
            </a:pPr>
            <a:r>
              <a:rPr lang="en-US" dirty="0">
                <a:solidFill>
                  <a:schemeClr val="tx1"/>
                </a:solidFill>
                <a:latin typeface="Adelle Rg"/>
                <a:ea typeface="Open sans"/>
                <a:cs typeface="Open sans"/>
              </a:rPr>
              <a:t>4. Self Assessment Form – May be Optional – Check with your Supervisor</a:t>
            </a:r>
          </a:p>
          <a:p>
            <a:pPr marL="457200" lvl="1" indent="0">
              <a:buNone/>
            </a:pPr>
            <a:r>
              <a:rPr lang="en-US" dirty="0">
                <a:solidFill>
                  <a:schemeClr val="tx1"/>
                </a:solidFill>
                <a:latin typeface="Adelle Rg"/>
                <a:ea typeface="Open sans"/>
                <a:cs typeface="Open sans"/>
              </a:rPr>
              <a:t>5. Upload All Forms to </a:t>
            </a:r>
            <a:r>
              <a:rPr lang="en-US" dirty="0" err="1">
                <a:solidFill>
                  <a:schemeClr val="tx1"/>
                </a:solidFill>
                <a:latin typeface="Adelle Rg"/>
                <a:ea typeface="Open sans"/>
                <a:cs typeface="Open sans"/>
              </a:rPr>
              <a:t>NeoEd</a:t>
            </a:r>
            <a:r>
              <a:rPr lang="en-US" dirty="0">
                <a:solidFill>
                  <a:schemeClr val="tx1"/>
                </a:solidFill>
                <a:latin typeface="Adelle Rg"/>
                <a:ea typeface="Open sans"/>
                <a:cs typeface="Open sans"/>
              </a:rPr>
              <a:t>  (NEW)</a:t>
            </a:r>
          </a:p>
          <a:p>
            <a:pPr marL="457200" lvl="1" indent="0">
              <a:buNone/>
            </a:pPr>
            <a:endParaRPr lang="en-US" dirty="0">
              <a:solidFill>
                <a:schemeClr val="tx1"/>
              </a:solidFill>
              <a:latin typeface="Adelle Rg"/>
              <a:ea typeface="Open sans"/>
              <a:cs typeface="Open sans"/>
            </a:endParaRPr>
          </a:p>
          <a:p>
            <a:pPr marL="457200" lvl="1" indent="0">
              <a:buNone/>
            </a:pPr>
            <a:r>
              <a:rPr lang="en-US" dirty="0">
                <a:solidFill>
                  <a:srgbClr val="FF0000"/>
                </a:solidFill>
                <a:latin typeface="Adelle Rg"/>
                <a:ea typeface="Open sans"/>
                <a:cs typeface="Open sans"/>
              </a:rPr>
              <a:t>New</a:t>
            </a:r>
            <a:r>
              <a:rPr lang="en-US" dirty="0">
                <a:solidFill>
                  <a:schemeClr val="tx1"/>
                </a:solidFill>
                <a:latin typeface="Adelle Rg"/>
                <a:ea typeface="Open sans"/>
                <a:cs typeface="Open sans"/>
              </a:rPr>
              <a:t> - </a:t>
            </a:r>
            <a:r>
              <a:rPr lang="en-US" dirty="0"/>
              <a:t>Your supervisor will complete your evaluation in </a:t>
            </a:r>
            <a:r>
              <a:rPr lang="en-US" dirty="0" err="1"/>
              <a:t>NeoEd</a:t>
            </a:r>
            <a:r>
              <a:rPr lang="en-US" dirty="0"/>
              <a:t> and upload your classroom or online observation and submit to you for your signature.</a:t>
            </a:r>
            <a:endParaRPr lang="en-US" sz="2400" dirty="0"/>
          </a:p>
          <a:p>
            <a:pPr marL="457200" lvl="1" indent="0">
              <a:buNone/>
            </a:pPr>
            <a:endParaRPr lang="en-US" dirty="0">
              <a:solidFill>
                <a:schemeClr val="tx1"/>
              </a:solidFill>
              <a:latin typeface="Adelle Rg"/>
              <a:ea typeface="Open sans"/>
              <a:cs typeface="Open sans"/>
            </a:endParaRPr>
          </a:p>
          <a:p>
            <a:pPr marL="457200" lvl="1" indent="0">
              <a:buNone/>
            </a:pPr>
            <a:endParaRPr lang="en-US" dirty="0">
              <a:solidFill>
                <a:schemeClr val="tx1"/>
              </a:solidFill>
              <a:latin typeface="Adelle Rg"/>
              <a:ea typeface="Open sans"/>
              <a:cs typeface="Open sans"/>
            </a:endParaRPr>
          </a:p>
          <a:p>
            <a:pPr marL="457200" lvl="1" indent="0">
              <a:buNone/>
            </a:pPr>
            <a:endParaRPr lang="en-US" dirty="0">
              <a:solidFill>
                <a:schemeClr val="tx1"/>
              </a:solidFill>
              <a:latin typeface="Adelle Rg"/>
              <a:ea typeface="Open sans"/>
              <a:cs typeface="Open sans"/>
            </a:endParaRPr>
          </a:p>
          <a:p>
            <a:pPr marL="457200" lvl="1" indent="0">
              <a:buNone/>
            </a:pPr>
            <a:endParaRPr lang="en-US" dirty="0">
              <a:solidFill>
                <a:schemeClr val="tx1"/>
              </a:solidFill>
              <a:latin typeface="Adelle Rg"/>
              <a:ea typeface="Open sans"/>
              <a:cs typeface="Open sans"/>
            </a:endParaRPr>
          </a:p>
          <a:p>
            <a:pPr marL="457200" lvl="1" indent="0">
              <a:buNone/>
            </a:pPr>
            <a:endParaRPr lang="en-US" dirty="0">
              <a:solidFill>
                <a:schemeClr val="tx1"/>
              </a:solidFill>
              <a:latin typeface="Adelle Rg"/>
              <a:ea typeface="Open sans"/>
              <a:cs typeface="Open sans"/>
            </a:endParaRPr>
          </a:p>
          <a:p>
            <a:pPr marL="457200" lvl="1" indent="0">
              <a:buNone/>
            </a:pPr>
            <a:endParaRPr lang="en-US" dirty="0">
              <a:solidFill>
                <a:schemeClr val="tx1"/>
              </a:solidFill>
              <a:latin typeface="Adelle Rg"/>
              <a:ea typeface="Open sans"/>
              <a:cs typeface="Open sans"/>
            </a:endParaRPr>
          </a:p>
        </p:txBody>
      </p:sp>
      <p:sp>
        <p:nvSpPr>
          <p:cNvPr id="5" name="Rectangle 4">
            <a:extLst>
              <a:ext uri="{FF2B5EF4-FFF2-40B4-BE49-F238E27FC236}">
                <a16:creationId xmlns:a16="http://schemas.microsoft.com/office/drawing/2014/main" id="{B5A09A2F-9435-B356-DF4D-3BC6E257B3E9}"/>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C236249C-499B-9291-A928-23101B5CEA75}"/>
              </a:ext>
            </a:extLst>
          </p:cNvPr>
          <p:cNvPicPr>
            <a:picLocks noChangeAspect="1"/>
          </p:cNvPicPr>
          <p:nvPr/>
        </p:nvPicPr>
        <p:blipFill>
          <a:blip r:embed="rId2"/>
          <a:stretch>
            <a:fillRect/>
          </a:stretch>
        </p:blipFill>
        <p:spPr>
          <a:xfrm>
            <a:off x="914400" y="6111917"/>
            <a:ext cx="1671320" cy="796205"/>
          </a:xfrm>
          <a:prstGeom prst="rect">
            <a:avLst/>
          </a:prstGeom>
        </p:spPr>
      </p:pic>
    </p:spTree>
    <p:extLst>
      <p:ext uri="{BB962C8B-B14F-4D97-AF65-F5344CB8AC3E}">
        <p14:creationId xmlns:p14="http://schemas.microsoft.com/office/powerpoint/2010/main" val="3354468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3A80-BAA6-C691-5227-2228F6A1F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91FB0-7811-3FD1-11B0-D08794D0FAF3}"/>
              </a:ext>
            </a:extLst>
          </p:cNvPr>
          <p:cNvSpPr>
            <a:spLocks noGrp="1"/>
          </p:cNvSpPr>
          <p:nvPr>
            <p:ph type="title"/>
          </p:nvPr>
        </p:nvSpPr>
        <p:spPr>
          <a:xfrm>
            <a:off x="2022826" y="244693"/>
            <a:ext cx="9776642" cy="1325559"/>
          </a:xfrm>
        </p:spPr>
        <p:txBody>
          <a:bodyPr/>
          <a:lstStyle/>
          <a:p>
            <a:r>
              <a:rPr lang="en-US" dirty="0"/>
              <a:t>Components of the Evaluation</a:t>
            </a:r>
          </a:p>
        </p:txBody>
      </p:sp>
      <p:sp>
        <p:nvSpPr>
          <p:cNvPr id="3" name="Content Placeholder 2">
            <a:extLst>
              <a:ext uri="{FF2B5EF4-FFF2-40B4-BE49-F238E27FC236}">
                <a16:creationId xmlns:a16="http://schemas.microsoft.com/office/drawing/2014/main" id="{C75005E7-0296-2540-1F1A-DEAE28B8AB44}"/>
              </a:ext>
            </a:extLst>
          </p:cNvPr>
          <p:cNvSpPr>
            <a:spLocks noGrp="1"/>
          </p:cNvSpPr>
          <p:nvPr>
            <p:ph idx="1"/>
          </p:nvPr>
        </p:nvSpPr>
        <p:spPr>
          <a:xfrm>
            <a:off x="838203" y="1825627"/>
            <a:ext cx="10830563" cy="3713782"/>
          </a:xfrm>
        </p:spPr>
        <p:txBody>
          <a:bodyPr>
            <a:normAutofit lnSpcReduction="10000"/>
          </a:bodyPr>
          <a:lstStyle/>
          <a:p>
            <a:r>
              <a:rPr lang="en-US" dirty="0">
                <a:solidFill>
                  <a:srgbClr val="FF0000"/>
                </a:solidFill>
                <a:latin typeface="Adelle Rg"/>
                <a:ea typeface="Open sans"/>
                <a:cs typeface="Open sans"/>
              </a:rPr>
              <a:t>Part-Time Staff / Clinical </a:t>
            </a:r>
          </a:p>
          <a:p>
            <a:pPr marL="0" indent="0">
              <a:buNone/>
            </a:pPr>
            <a:r>
              <a:rPr lang="en-US" dirty="0">
                <a:solidFill>
                  <a:srgbClr val="FF0000"/>
                </a:solidFill>
                <a:latin typeface="Adelle Rg"/>
                <a:ea typeface="Open sans"/>
                <a:cs typeface="Open sans"/>
              </a:rPr>
              <a:t> </a:t>
            </a:r>
          </a:p>
          <a:p>
            <a:pPr marL="457200" lvl="1" indent="0">
              <a:buNone/>
            </a:pPr>
            <a:r>
              <a:rPr lang="en-US" dirty="0">
                <a:solidFill>
                  <a:schemeClr val="tx1"/>
                </a:solidFill>
                <a:latin typeface="Adelle Rg"/>
                <a:ea typeface="Open sans"/>
                <a:cs typeface="Open sans"/>
              </a:rPr>
              <a:t>1. Complete Resume Template (new - required this year)</a:t>
            </a:r>
          </a:p>
          <a:p>
            <a:pPr marL="457200" lvl="1" indent="0">
              <a:buNone/>
            </a:pPr>
            <a:r>
              <a:rPr lang="en-US" dirty="0">
                <a:solidFill>
                  <a:schemeClr val="tx1"/>
                </a:solidFill>
                <a:latin typeface="Adelle Rg"/>
                <a:ea typeface="Open sans"/>
                <a:cs typeface="Open sans"/>
              </a:rPr>
              <a:t>2. Job Description Review (new – required this year -  may be generic)</a:t>
            </a:r>
          </a:p>
          <a:p>
            <a:pPr marL="457200" lvl="1" indent="0">
              <a:buNone/>
            </a:pPr>
            <a:r>
              <a:rPr lang="en-US" dirty="0">
                <a:solidFill>
                  <a:schemeClr val="tx1"/>
                </a:solidFill>
                <a:latin typeface="Adelle Rg"/>
                <a:ea typeface="Open sans"/>
                <a:cs typeface="Open sans"/>
              </a:rPr>
              <a:t>3. Complete Self Assessment Form – Required. Send your Self Assessment to your Supervisor email</a:t>
            </a:r>
          </a:p>
          <a:p>
            <a:pPr marL="457200" lvl="1" indent="0">
              <a:buNone/>
            </a:pPr>
            <a:r>
              <a:rPr lang="en-US" dirty="0">
                <a:solidFill>
                  <a:schemeClr val="tx1"/>
                </a:solidFill>
                <a:latin typeface="Adelle Rg"/>
                <a:ea typeface="Open sans"/>
                <a:cs typeface="Open sans"/>
              </a:rPr>
              <a:t>4. Upload 1 – 2 in </a:t>
            </a:r>
            <a:r>
              <a:rPr lang="en-US" dirty="0" err="1">
                <a:solidFill>
                  <a:schemeClr val="tx1"/>
                </a:solidFill>
                <a:latin typeface="Adelle Rg"/>
                <a:ea typeface="Open sans"/>
                <a:cs typeface="Open sans"/>
              </a:rPr>
              <a:t>NeoED</a:t>
            </a:r>
            <a:r>
              <a:rPr lang="en-US" dirty="0">
                <a:solidFill>
                  <a:schemeClr val="tx1"/>
                </a:solidFill>
                <a:latin typeface="Adelle Rg"/>
                <a:ea typeface="Open sans"/>
                <a:cs typeface="Open sans"/>
              </a:rPr>
              <a:t> (NEW)</a:t>
            </a:r>
          </a:p>
          <a:p>
            <a:pPr marL="457200" lvl="1" indent="0">
              <a:buNone/>
            </a:pPr>
            <a:r>
              <a:rPr lang="en-US" dirty="0">
                <a:solidFill>
                  <a:schemeClr val="tx1"/>
                </a:solidFill>
                <a:latin typeface="Adelle Rg"/>
                <a:ea typeface="Open sans"/>
                <a:cs typeface="Open sans"/>
              </a:rPr>
              <a:t>5. Your Supervisor will complete their part &amp; upload to </a:t>
            </a:r>
            <a:r>
              <a:rPr lang="en-US" dirty="0" err="1">
                <a:solidFill>
                  <a:schemeClr val="tx1"/>
                </a:solidFill>
                <a:latin typeface="Adelle Rg"/>
                <a:ea typeface="Open sans"/>
                <a:cs typeface="Open sans"/>
              </a:rPr>
              <a:t>NeoEd</a:t>
            </a:r>
            <a:endParaRPr lang="en-US" dirty="0">
              <a:solidFill>
                <a:schemeClr val="tx1"/>
              </a:solidFill>
              <a:latin typeface="Adelle Rg"/>
              <a:ea typeface="Open sans"/>
              <a:cs typeface="Open sans"/>
            </a:endParaRPr>
          </a:p>
          <a:p>
            <a:pPr marL="457200" lvl="1" indent="0">
              <a:buNone/>
            </a:pPr>
            <a:endParaRPr lang="en-US" dirty="0">
              <a:solidFill>
                <a:schemeClr val="tx1"/>
              </a:solidFill>
              <a:latin typeface="Adelle Rg"/>
              <a:ea typeface="Open sans"/>
              <a:cs typeface="Open sans"/>
            </a:endParaRPr>
          </a:p>
          <a:p>
            <a:pPr marL="457200" lvl="1" indent="0">
              <a:buNone/>
            </a:pPr>
            <a:r>
              <a:rPr lang="en-US" dirty="0">
                <a:solidFill>
                  <a:schemeClr val="tx1"/>
                </a:solidFill>
                <a:latin typeface="Adelle Rg"/>
                <a:ea typeface="Open sans"/>
                <a:cs typeface="Open sans"/>
              </a:rPr>
              <a:t>No </a:t>
            </a:r>
            <a:r>
              <a:rPr lang="en-US" dirty="0" err="1">
                <a:solidFill>
                  <a:schemeClr val="tx1"/>
                </a:solidFill>
                <a:latin typeface="Adelle Rg"/>
                <a:ea typeface="Open sans"/>
                <a:cs typeface="Open sans"/>
              </a:rPr>
              <a:t>NeoEd</a:t>
            </a:r>
            <a:r>
              <a:rPr lang="en-US" dirty="0">
                <a:solidFill>
                  <a:schemeClr val="tx1"/>
                </a:solidFill>
                <a:latin typeface="Adelle Rg"/>
                <a:ea typeface="Open sans"/>
                <a:cs typeface="Open sans"/>
              </a:rPr>
              <a:t> Signatures Required</a:t>
            </a:r>
          </a:p>
          <a:p>
            <a:pPr marL="457200" lvl="1" indent="0">
              <a:buNone/>
            </a:pPr>
            <a:endParaRPr lang="en-US" dirty="0">
              <a:solidFill>
                <a:schemeClr val="tx1"/>
              </a:solidFill>
              <a:latin typeface="Adelle Rg"/>
              <a:ea typeface="Open sans"/>
              <a:cs typeface="Open sans"/>
            </a:endParaRPr>
          </a:p>
        </p:txBody>
      </p:sp>
      <p:sp>
        <p:nvSpPr>
          <p:cNvPr id="5" name="Rectangle 4">
            <a:extLst>
              <a:ext uri="{FF2B5EF4-FFF2-40B4-BE49-F238E27FC236}">
                <a16:creationId xmlns:a16="http://schemas.microsoft.com/office/drawing/2014/main" id="{0828C29D-210B-1ED0-1A08-A78A6351784E}"/>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E3D327B7-D9AB-58CF-7C58-CEA94AED02C9}"/>
              </a:ext>
            </a:extLst>
          </p:cNvPr>
          <p:cNvPicPr>
            <a:picLocks noChangeAspect="1"/>
          </p:cNvPicPr>
          <p:nvPr/>
        </p:nvPicPr>
        <p:blipFill>
          <a:blip r:embed="rId2"/>
          <a:stretch>
            <a:fillRect/>
          </a:stretch>
        </p:blipFill>
        <p:spPr>
          <a:xfrm>
            <a:off x="914400" y="6111917"/>
            <a:ext cx="1671320" cy="796205"/>
          </a:xfrm>
          <a:prstGeom prst="rect">
            <a:avLst/>
          </a:prstGeom>
        </p:spPr>
      </p:pic>
    </p:spTree>
    <p:extLst>
      <p:ext uri="{BB962C8B-B14F-4D97-AF65-F5344CB8AC3E}">
        <p14:creationId xmlns:p14="http://schemas.microsoft.com/office/powerpoint/2010/main" val="400155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FBAF-D4BF-ACDC-B454-39B7270484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110BB-2BE2-4591-1639-139778CA4E26}"/>
              </a:ext>
            </a:extLst>
          </p:cNvPr>
          <p:cNvSpPr>
            <a:spLocks noGrp="1"/>
          </p:cNvSpPr>
          <p:nvPr>
            <p:ph type="title"/>
          </p:nvPr>
        </p:nvSpPr>
        <p:spPr>
          <a:xfrm>
            <a:off x="2022826" y="244693"/>
            <a:ext cx="9776642" cy="1325559"/>
          </a:xfrm>
        </p:spPr>
        <p:txBody>
          <a:bodyPr/>
          <a:lstStyle/>
          <a:p>
            <a:r>
              <a:rPr lang="en-US" dirty="0"/>
              <a:t>Components of the Evaluation</a:t>
            </a:r>
          </a:p>
        </p:txBody>
      </p:sp>
      <p:sp>
        <p:nvSpPr>
          <p:cNvPr id="3" name="Content Placeholder 2">
            <a:extLst>
              <a:ext uri="{FF2B5EF4-FFF2-40B4-BE49-F238E27FC236}">
                <a16:creationId xmlns:a16="http://schemas.microsoft.com/office/drawing/2014/main" id="{C58D8DB0-C370-D3E4-FF13-A943CC77FF8D}"/>
              </a:ext>
            </a:extLst>
          </p:cNvPr>
          <p:cNvSpPr>
            <a:spLocks noGrp="1"/>
          </p:cNvSpPr>
          <p:nvPr>
            <p:ph idx="1"/>
          </p:nvPr>
        </p:nvSpPr>
        <p:spPr>
          <a:xfrm>
            <a:off x="838203" y="1825627"/>
            <a:ext cx="10830563" cy="3886060"/>
          </a:xfrm>
        </p:spPr>
        <p:txBody>
          <a:bodyPr>
            <a:normAutofit fontScale="92500" lnSpcReduction="20000"/>
          </a:bodyPr>
          <a:lstStyle/>
          <a:p>
            <a:r>
              <a:rPr lang="en-US" dirty="0">
                <a:solidFill>
                  <a:srgbClr val="FF0000"/>
                </a:solidFill>
                <a:latin typeface="Adelle Rg"/>
                <a:ea typeface="Open sans"/>
                <a:cs typeface="Open sans"/>
              </a:rPr>
              <a:t>COACHES</a:t>
            </a:r>
          </a:p>
          <a:p>
            <a:pPr marL="0" indent="0">
              <a:buNone/>
            </a:pPr>
            <a:r>
              <a:rPr lang="en-US" dirty="0">
                <a:solidFill>
                  <a:srgbClr val="FF0000"/>
                </a:solidFill>
                <a:latin typeface="Adelle Rg"/>
                <a:ea typeface="Open sans"/>
                <a:cs typeface="Open sans"/>
              </a:rPr>
              <a:t> </a:t>
            </a:r>
          </a:p>
          <a:p>
            <a:pPr marL="457200" lvl="1" indent="0">
              <a:buNone/>
            </a:pPr>
            <a:r>
              <a:rPr lang="en-US" sz="3300" dirty="0">
                <a:solidFill>
                  <a:schemeClr val="tx1"/>
                </a:solidFill>
                <a:latin typeface="Adelle Rg"/>
                <a:ea typeface="Open sans"/>
                <a:cs typeface="Open sans"/>
              </a:rPr>
              <a:t>1. Complete the Resume Template</a:t>
            </a:r>
          </a:p>
          <a:p>
            <a:pPr marL="457200" lvl="1" indent="0">
              <a:buNone/>
            </a:pPr>
            <a:r>
              <a:rPr lang="en-US" sz="3300" dirty="0">
                <a:solidFill>
                  <a:schemeClr val="tx1"/>
                </a:solidFill>
                <a:latin typeface="Adelle Rg"/>
                <a:ea typeface="Open sans"/>
                <a:cs typeface="Open sans"/>
              </a:rPr>
              <a:t>2. Job Description Review – could be generic</a:t>
            </a:r>
          </a:p>
          <a:p>
            <a:pPr marL="457200" lvl="1" indent="0">
              <a:buNone/>
            </a:pPr>
            <a:r>
              <a:rPr lang="en-US" sz="3300" dirty="0">
                <a:solidFill>
                  <a:schemeClr val="tx1"/>
                </a:solidFill>
                <a:latin typeface="Adelle Rg"/>
                <a:ea typeface="Open sans"/>
                <a:cs typeface="Open sans"/>
              </a:rPr>
              <a:t>3. Self Assessment Form - Optional</a:t>
            </a:r>
          </a:p>
          <a:p>
            <a:pPr marL="457200" lvl="1" indent="0">
              <a:buNone/>
            </a:pPr>
            <a:r>
              <a:rPr lang="en-US" sz="3300" dirty="0">
                <a:solidFill>
                  <a:schemeClr val="tx1"/>
                </a:solidFill>
                <a:latin typeface="Adelle Rg"/>
                <a:ea typeface="Open sans"/>
                <a:cs typeface="Open sans"/>
              </a:rPr>
              <a:t>4. Upload Forms 1 – 3 to </a:t>
            </a:r>
            <a:r>
              <a:rPr lang="en-US" sz="3300" dirty="0" err="1">
                <a:solidFill>
                  <a:schemeClr val="tx1"/>
                </a:solidFill>
                <a:latin typeface="Adelle Rg"/>
                <a:ea typeface="Open sans"/>
                <a:cs typeface="Open sans"/>
              </a:rPr>
              <a:t>NeoEd</a:t>
            </a:r>
            <a:endParaRPr lang="en-US" sz="3300" dirty="0">
              <a:solidFill>
                <a:schemeClr val="tx1"/>
              </a:solidFill>
              <a:latin typeface="Adelle Rg"/>
              <a:ea typeface="Open sans"/>
              <a:cs typeface="Open sans"/>
            </a:endParaRPr>
          </a:p>
          <a:p>
            <a:pPr marL="457200" lvl="1" indent="0">
              <a:buNone/>
            </a:pPr>
            <a:r>
              <a:rPr lang="en-US" sz="3300" dirty="0">
                <a:solidFill>
                  <a:schemeClr val="tx1"/>
                </a:solidFill>
                <a:latin typeface="Adelle Rg"/>
                <a:ea typeface="Open sans"/>
                <a:cs typeface="Open sans"/>
              </a:rPr>
              <a:t>5. Supervisor will upload Coaches assessment to </a:t>
            </a:r>
            <a:r>
              <a:rPr lang="en-US" sz="3300" dirty="0" err="1">
                <a:solidFill>
                  <a:schemeClr val="tx1"/>
                </a:solidFill>
                <a:latin typeface="Adelle Rg"/>
                <a:ea typeface="Open sans"/>
                <a:cs typeface="Open sans"/>
              </a:rPr>
              <a:t>NeoEd</a:t>
            </a:r>
            <a:endParaRPr lang="en-US" sz="3300" dirty="0">
              <a:solidFill>
                <a:schemeClr val="tx1"/>
              </a:solidFill>
              <a:latin typeface="Adelle Rg"/>
              <a:ea typeface="Open sans"/>
              <a:cs typeface="Open sans"/>
            </a:endParaRPr>
          </a:p>
          <a:p>
            <a:pPr marL="457200" lvl="1" indent="0">
              <a:buNone/>
            </a:pPr>
            <a:endParaRPr lang="en-US" sz="3300" dirty="0">
              <a:solidFill>
                <a:schemeClr val="tx1"/>
              </a:solidFill>
              <a:latin typeface="Adelle Rg"/>
              <a:ea typeface="Open sans"/>
              <a:cs typeface="Open sans"/>
            </a:endParaRPr>
          </a:p>
          <a:p>
            <a:pPr marL="457200" lvl="1" indent="0">
              <a:buNone/>
            </a:pPr>
            <a:r>
              <a:rPr lang="en-US" sz="3300" dirty="0">
                <a:solidFill>
                  <a:schemeClr val="tx1"/>
                </a:solidFill>
                <a:latin typeface="Adelle Rg"/>
                <a:ea typeface="Open sans"/>
                <a:cs typeface="Open sans"/>
              </a:rPr>
              <a:t>No </a:t>
            </a:r>
            <a:r>
              <a:rPr lang="en-US" sz="3300" dirty="0" err="1">
                <a:solidFill>
                  <a:schemeClr val="tx1"/>
                </a:solidFill>
                <a:latin typeface="Adelle Rg"/>
                <a:ea typeface="Open sans"/>
                <a:cs typeface="Open sans"/>
              </a:rPr>
              <a:t>NeoEd</a:t>
            </a:r>
            <a:r>
              <a:rPr lang="en-US" sz="3300" dirty="0">
                <a:solidFill>
                  <a:schemeClr val="tx1"/>
                </a:solidFill>
                <a:latin typeface="Adelle Rg"/>
                <a:ea typeface="Open sans"/>
                <a:cs typeface="Open sans"/>
              </a:rPr>
              <a:t> signatures required</a:t>
            </a:r>
          </a:p>
          <a:p>
            <a:pPr marL="457200" lvl="1" indent="0">
              <a:buNone/>
            </a:pPr>
            <a:endParaRPr lang="en-US" dirty="0">
              <a:solidFill>
                <a:schemeClr val="tx1"/>
              </a:solidFill>
              <a:latin typeface="Adelle Rg"/>
              <a:ea typeface="Open sans"/>
              <a:cs typeface="Open sans"/>
            </a:endParaRPr>
          </a:p>
        </p:txBody>
      </p:sp>
      <p:sp>
        <p:nvSpPr>
          <p:cNvPr id="5" name="Rectangle 4">
            <a:extLst>
              <a:ext uri="{FF2B5EF4-FFF2-40B4-BE49-F238E27FC236}">
                <a16:creationId xmlns:a16="http://schemas.microsoft.com/office/drawing/2014/main" id="{DDF03428-9818-B248-81E4-9D7817FEE7B2}"/>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E5C40270-23C6-D743-FFF7-978C018A524B}"/>
              </a:ext>
            </a:extLst>
          </p:cNvPr>
          <p:cNvPicPr>
            <a:picLocks noChangeAspect="1"/>
          </p:cNvPicPr>
          <p:nvPr/>
        </p:nvPicPr>
        <p:blipFill>
          <a:blip r:embed="rId2"/>
          <a:stretch>
            <a:fillRect/>
          </a:stretch>
        </p:blipFill>
        <p:spPr>
          <a:xfrm>
            <a:off x="914400" y="6111917"/>
            <a:ext cx="1671320" cy="796205"/>
          </a:xfrm>
          <a:prstGeom prst="rect">
            <a:avLst/>
          </a:prstGeom>
        </p:spPr>
      </p:pic>
    </p:spTree>
    <p:extLst>
      <p:ext uri="{BB962C8B-B14F-4D97-AF65-F5344CB8AC3E}">
        <p14:creationId xmlns:p14="http://schemas.microsoft.com/office/powerpoint/2010/main" val="154477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5EB2-FC92-4C6D-9B4C-B9419E00D3B9}"/>
              </a:ext>
            </a:extLst>
          </p:cNvPr>
          <p:cNvSpPr>
            <a:spLocks noGrp="1"/>
          </p:cNvSpPr>
          <p:nvPr>
            <p:ph type="title"/>
          </p:nvPr>
        </p:nvSpPr>
        <p:spPr/>
        <p:txBody>
          <a:bodyPr/>
          <a:lstStyle/>
          <a:p>
            <a:r>
              <a:rPr lang="en-US" dirty="0"/>
              <a:t>Optional Employee Evaluation of Supervisor</a:t>
            </a:r>
          </a:p>
        </p:txBody>
      </p:sp>
      <p:sp>
        <p:nvSpPr>
          <p:cNvPr id="3" name="Content Placeholder 2">
            <a:extLst>
              <a:ext uri="{FF2B5EF4-FFF2-40B4-BE49-F238E27FC236}">
                <a16:creationId xmlns:a16="http://schemas.microsoft.com/office/drawing/2014/main" id="{BD4F3A35-C842-6682-2408-C3412C7C7056}"/>
              </a:ext>
            </a:extLst>
          </p:cNvPr>
          <p:cNvSpPr>
            <a:spLocks noGrp="1"/>
          </p:cNvSpPr>
          <p:nvPr>
            <p:ph idx="1"/>
          </p:nvPr>
        </p:nvSpPr>
        <p:spPr>
          <a:xfrm>
            <a:off x="838203" y="3081129"/>
            <a:ext cx="10479154" cy="3095833"/>
          </a:xfrm>
        </p:spPr>
        <p:txBody>
          <a:bodyPr>
            <a:normAutofit/>
          </a:bodyPr>
          <a:lstStyle/>
          <a:p>
            <a:r>
              <a:rPr lang="en-US" sz="3600" dirty="0"/>
              <a:t>Email to </a:t>
            </a:r>
            <a:r>
              <a:rPr lang="en-US" sz="3600" dirty="0">
                <a:hlinkClick r:id="rId2"/>
              </a:rPr>
              <a:t>jobs@gadsdenstate.edu</a:t>
            </a:r>
            <a:r>
              <a:rPr lang="en-US" sz="3600" dirty="0"/>
              <a:t> or upload to </a:t>
            </a:r>
            <a:r>
              <a:rPr lang="en-US" sz="3600" dirty="0" err="1"/>
              <a:t>NeoEd</a:t>
            </a:r>
            <a:endParaRPr lang="en-US" sz="3600" dirty="0"/>
          </a:p>
        </p:txBody>
      </p:sp>
    </p:spTree>
    <p:extLst>
      <p:ext uri="{BB962C8B-B14F-4D97-AF65-F5344CB8AC3E}">
        <p14:creationId xmlns:p14="http://schemas.microsoft.com/office/powerpoint/2010/main" val="361117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54675-1D9A-89A2-AE08-CACBD02FE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CAB25-CB3A-1E87-BC81-EB9F184881C2}"/>
              </a:ext>
            </a:extLst>
          </p:cNvPr>
          <p:cNvSpPr>
            <a:spLocks noGrp="1"/>
          </p:cNvSpPr>
          <p:nvPr>
            <p:ph type="title"/>
          </p:nvPr>
        </p:nvSpPr>
        <p:spPr>
          <a:xfrm>
            <a:off x="2022826" y="244693"/>
            <a:ext cx="9776642" cy="1325559"/>
          </a:xfrm>
        </p:spPr>
        <p:txBody>
          <a:bodyPr/>
          <a:lstStyle/>
          <a:p>
            <a:r>
              <a:rPr lang="en-US" dirty="0"/>
              <a:t>My Gadsden State Page - Forms</a:t>
            </a:r>
          </a:p>
        </p:txBody>
      </p:sp>
      <p:sp>
        <p:nvSpPr>
          <p:cNvPr id="3" name="Content Placeholder 2">
            <a:extLst>
              <a:ext uri="{FF2B5EF4-FFF2-40B4-BE49-F238E27FC236}">
                <a16:creationId xmlns:a16="http://schemas.microsoft.com/office/drawing/2014/main" id="{BDA71EA2-FAF2-530A-7E20-4970119C269C}"/>
              </a:ext>
            </a:extLst>
          </p:cNvPr>
          <p:cNvSpPr>
            <a:spLocks noGrp="1"/>
          </p:cNvSpPr>
          <p:nvPr>
            <p:ph idx="1"/>
          </p:nvPr>
        </p:nvSpPr>
        <p:spPr>
          <a:xfrm>
            <a:off x="838203" y="1825627"/>
            <a:ext cx="10830563" cy="3872808"/>
          </a:xfrm>
        </p:spPr>
        <p:txBody>
          <a:bodyPr>
            <a:normAutofit lnSpcReduction="10000"/>
          </a:bodyPr>
          <a:lstStyle/>
          <a:p>
            <a:r>
              <a:rPr lang="en-US" b="1" u="sng" dirty="0">
                <a:solidFill>
                  <a:srgbClr val="FF0000"/>
                </a:solidFill>
                <a:latin typeface="Adelle Rg"/>
                <a:ea typeface="Open sans"/>
                <a:cs typeface="Open sans"/>
                <a:hlinkClick r:id="rId2"/>
              </a:rPr>
              <a:t>Log onto the My Gadsden State page using the following URL</a:t>
            </a:r>
          </a:p>
          <a:p>
            <a:pPr marL="0" indent="0">
              <a:buNone/>
            </a:pPr>
            <a:endParaRPr lang="en-US" dirty="0">
              <a:solidFill>
                <a:srgbClr val="FF0000"/>
              </a:solidFill>
              <a:latin typeface="Adelle Rg"/>
              <a:ea typeface="Open sans"/>
              <a:cs typeface="Open sans"/>
              <a:hlinkClick r:id="rId2"/>
            </a:endParaRPr>
          </a:p>
          <a:p>
            <a:pPr marL="0" indent="0">
              <a:buNone/>
            </a:pPr>
            <a:r>
              <a:rPr lang="en-US" dirty="0">
                <a:solidFill>
                  <a:srgbClr val="FF0000"/>
                </a:solidFill>
                <a:latin typeface="Adelle Rg"/>
                <a:ea typeface="Open sans"/>
                <a:cs typeface="Open sans"/>
                <a:hlinkClick r:id="rId2"/>
              </a:rPr>
              <a:t>https://ww5.gadsdenstate.edu/departments/app/HR/pe.html</a:t>
            </a:r>
            <a:endParaRPr lang="en-US" dirty="0">
              <a:solidFill>
                <a:srgbClr val="FF0000"/>
              </a:solidFill>
              <a:latin typeface="Adelle Rg"/>
              <a:ea typeface="Open sans"/>
              <a:cs typeface="Open sans"/>
            </a:endParaRPr>
          </a:p>
          <a:p>
            <a:pPr marL="0" indent="0">
              <a:buNone/>
            </a:pPr>
            <a:endParaRPr lang="en-US" dirty="0">
              <a:solidFill>
                <a:srgbClr val="FF0000"/>
              </a:solidFill>
              <a:latin typeface="Adelle Rg"/>
              <a:ea typeface="Open sans"/>
              <a:cs typeface="Open sans"/>
            </a:endParaRPr>
          </a:p>
          <a:p>
            <a:pPr marL="0" indent="0">
              <a:buNone/>
            </a:pPr>
            <a:r>
              <a:rPr lang="en-US" dirty="0">
                <a:solidFill>
                  <a:srgbClr val="FF0000"/>
                </a:solidFill>
                <a:latin typeface="Adelle Rg"/>
                <a:ea typeface="Open sans"/>
                <a:cs typeface="Open sans"/>
              </a:rPr>
              <a:t>Everything can be found there </a:t>
            </a:r>
          </a:p>
          <a:p>
            <a:pPr marL="0" indent="0">
              <a:buNone/>
            </a:pPr>
            <a:endParaRPr lang="en-US" dirty="0">
              <a:solidFill>
                <a:srgbClr val="FF0000"/>
              </a:solidFill>
              <a:latin typeface="Adelle Rg"/>
              <a:ea typeface="Open sans"/>
              <a:cs typeface="Open sans"/>
            </a:endParaRPr>
          </a:p>
          <a:p>
            <a:pPr marL="0" indent="0">
              <a:buNone/>
            </a:pPr>
            <a:r>
              <a:rPr lang="en-US" dirty="0" err="1">
                <a:solidFill>
                  <a:srgbClr val="FF0000"/>
                </a:solidFill>
                <a:latin typeface="Adelle Rg"/>
                <a:ea typeface="Open sans"/>
                <a:cs typeface="Open sans"/>
              </a:rPr>
              <a:t>MyGadsdenState</a:t>
            </a:r>
            <a:r>
              <a:rPr lang="en-US" dirty="0">
                <a:solidFill>
                  <a:srgbClr val="FF0000"/>
                </a:solidFill>
                <a:latin typeface="Adelle Rg"/>
                <a:ea typeface="Open sans"/>
                <a:cs typeface="Open sans"/>
              </a:rPr>
              <a:t>&gt;Departments&gt;Human Resources&gt;Performance Evaluations</a:t>
            </a:r>
          </a:p>
          <a:p>
            <a:pPr marL="0" indent="0">
              <a:buNone/>
            </a:pPr>
            <a:endParaRPr lang="en-US" dirty="0">
              <a:solidFill>
                <a:srgbClr val="FF0000"/>
              </a:solidFill>
              <a:latin typeface="Adelle Rg"/>
              <a:ea typeface="Open sans"/>
              <a:cs typeface="Open sans"/>
            </a:endParaRPr>
          </a:p>
          <a:p>
            <a:pPr marL="0" indent="0">
              <a:buNone/>
            </a:pPr>
            <a:endParaRPr lang="en-US" dirty="0">
              <a:solidFill>
                <a:srgbClr val="FF0000"/>
              </a:solidFill>
              <a:latin typeface="Adelle Rg"/>
              <a:ea typeface="Open sans"/>
              <a:cs typeface="Open sans"/>
            </a:endParaRPr>
          </a:p>
          <a:p>
            <a:endParaRPr lang="en-US" dirty="0">
              <a:solidFill>
                <a:srgbClr val="FF0000"/>
              </a:solidFill>
              <a:latin typeface="Adelle Rg"/>
              <a:ea typeface="Open sans"/>
              <a:cs typeface="Open sans"/>
            </a:endParaRPr>
          </a:p>
        </p:txBody>
      </p:sp>
      <p:sp>
        <p:nvSpPr>
          <p:cNvPr id="5" name="Rectangle 4">
            <a:extLst>
              <a:ext uri="{FF2B5EF4-FFF2-40B4-BE49-F238E27FC236}">
                <a16:creationId xmlns:a16="http://schemas.microsoft.com/office/drawing/2014/main" id="{E8D6948A-4FCB-1567-4E95-174BDE35C6C6}"/>
              </a:ext>
            </a:extLst>
          </p:cNvPr>
          <p:cNvSpPr/>
          <p:nvPr/>
        </p:nvSpPr>
        <p:spPr>
          <a:xfrm>
            <a:off x="-3142" y="6170923"/>
            <a:ext cx="12216296" cy="6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AI-generated content may be incorrect.">
            <a:extLst>
              <a:ext uri="{FF2B5EF4-FFF2-40B4-BE49-F238E27FC236}">
                <a16:creationId xmlns:a16="http://schemas.microsoft.com/office/drawing/2014/main" id="{C0F99D81-3F66-5E98-C4E0-44A732ACEEE2}"/>
              </a:ext>
            </a:extLst>
          </p:cNvPr>
          <p:cNvPicPr>
            <a:picLocks noChangeAspect="1"/>
          </p:cNvPicPr>
          <p:nvPr/>
        </p:nvPicPr>
        <p:blipFill>
          <a:blip r:embed="rId3"/>
          <a:stretch>
            <a:fillRect/>
          </a:stretch>
        </p:blipFill>
        <p:spPr>
          <a:xfrm>
            <a:off x="914400" y="6111917"/>
            <a:ext cx="1671320" cy="796205"/>
          </a:xfrm>
          <a:prstGeom prst="rect">
            <a:avLst/>
          </a:prstGeom>
        </p:spPr>
      </p:pic>
    </p:spTree>
    <p:extLst>
      <p:ext uri="{BB962C8B-B14F-4D97-AF65-F5344CB8AC3E}">
        <p14:creationId xmlns:p14="http://schemas.microsoft.com/office/powerpoint/2010/main" val="979417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A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HS" id="{63FB3FE8-7D40-4C73-BC2D-1C69CF94A8F5}" vid="{BF66DA9A-DFC3-4BF8-A16D-C8E7F38BB4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d45f02c-5d78-4376-b608-cec51ef0e96e}" enabled="0" method="" siteId="{1d45f02c-5d78-4376-b608-cec51ef0e96e}" removed="1"/>
</clbl:labelList>
</file>

<file path=docProps/app.xml><?xml version="1.0" encoding="utf-8"?>
<Properties xmlns="http://schemas.openxmlformats.org/officeDocument/2006/extended-properties" xmlns:vt="http://schemas.openxmlformats.org/officeDocument/2006/docPropsVTypes">
  <TotalTime>871</TotalTime>
  <Words>1474</Words>
  <Application>Microsoft Office PowerPoint</Application>
  <PresentationFormat>Widescreen</PresentationFormat>
  <Paragraphs>219</Paragraphs>
  <Slides>41</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41</vt:i4>
      </vt:variant>
    </vt:vector>
  </HeadingPairs>
  <TitlesOfParts>
    <vt:vector size="56" baseType="lpstr">
      <vt:lpstr>Adelle Rg</vt:lpstr>
      <vt:lpstr>Amasis MT Pro</vt:lpstr>
      <vt:lpstr>Amasis MT Pro Black</vt:lpstr>
      <vt:lpstr>Amasis MT Pro Medium</vt:lpstr>
      <vt:lpstr>Aptos</vt:lpstr>
      <vt:lpstr>Aptos Display</vt:lpstr>
      <vt:lpstr>Arial</vt:lpstr>
      <vt:lpstr>Calibri</vt:lpstr>
      <vt:lpstr>Lato</vt:lpstr>
      <vt:lpstr>Open sans</vt:lpstr>
      <vt:lpstr>Open Sans ExtraBold</vt:lpstr>
      <vt:lpstr>Times New Roman</vt:lpstr>
      <vt:lpstr>Wingdings</vt:lpstr>
      <vt:lpstr>Office Theme</vt:lpstr>
      <vt:lpstr>HAHS</vt:lpstr>
      <vt:lpstr>PowerPoint Presentation</vt:lpstr>
      <vt:lpstr>Evaluation Procedures – F/8.5 </vt:lpstr>
      <vt:lpstr>     TimeLine </vt:lpstr>
      <vt:lpstr>Components of the Evaluation</vt:lpstr>
      <vt:lpstr>Components of the Evaluation</vt:lpstr>
      <vt:lpstr>Components of the Evaluation</vt:lpstr>
      <vt:lpstr>Components of the Evaluation</vt:lpstr>
      <vt:lpstr>Optional Employee Evaluation of Supervisor</vt:lpstr>
      <vt:lpstr>My Gadsden State Page - Forms</vt:lpstr>
      <vt:lpstr>My Gadsden State Page - Forms</vt:lpstr>
      <vt:lpstr>Resume</vt:lpstr>
      <vt:lpstr>Job Description  </vt:lpstr>
      <vt:lpstr>Evaluation Form</vt:lpstr>
      <vt:lpstr>Self Assessment </vt:lpstr>
      <vt:lpstr>Upload Your Form to NeoEd</vt:lpstr>
      <vt:lpstr>Check Your Work</vt:lpstr>
      <vt:lpstr>Final Steps</vt:lpstr>
      <vt:lpstr>Final Steps</vt:lpstr>
      <vt:lpstr>Supervisors</vt:lpstr>
      <vt:lpstr>Supervisor Tasks</vt:lpstr>
      <vt:lpstr>Supervisor 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Employees</vt:lpstr>
      <vt:lpstr>Evaluating Employees </vt:lpstr>
      <vt:lpstr>Supervisor Tips  </vt:lpstr>
      <vt:lpstr>Annual Performance Reviews  </vt:lpstr>
      <vt:lpstr>Difficult Employees</vt:lpstr>
      <vt:lpstr>Entering Goals In NeoEd</vt:lpstr>
      <vt:lpstr>Entering Goals In NeoEd</vt:lpstr>
      <vt:lpstr>Entering Goals In NeoEd</vt:lpstr>
      <vt:lpstr>Entering Goals In NeoEd</vt:lpstr>
      <vt:lpstr>Entering Goals In NeoEd</vt:lpstr>
      <vt:lpstr>Entering Goals In NeoEd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Brandy Hyatt</dc:creator>
  <cp:lastModifiedBy>Lyneisa Dotson</cp:lastModifiedBy>
  <cp:revision>16</cp:revision>
  <dcterms:created xsi:type="dcterms:W3CDTF">2025-03-10T12:57:23Z</dcterms:created>
  <dcterms:modified xsi:type="dcterms:W3CDTF">2026-02-11T15:30:46Z</dcterms:modified>
</cp:coreProperties>
</file>