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390" r:id="rId2"/>
    <p:sldId id="387" r:id="rId3"/>
    <p:sldId id="400" r:id="rId4"/>
    <p:sldId id="399" r:id="rId5"/>
    <p:sldId id="392" r:id="rId6"/>
    <p:sldId id="393" r:id="rId7"/>
    <p:sldId id="394" r:id="rId8"/>
    <p:sldId id="401" r:id="rId9"/>
    <p:sldId id="395" r:id="rId10"/>
    <p:sldId id="396" r:id="rId11"/>
    <p:sldId id="308" r:id="rId12"/>
    <p:sldId id="397" r:id="rId13"/>
    <p:sldId id="325" r:id="rId14"/>
    <p:sldId id="398" r:id="rId15"/>
    <p:sldId id="309" r:id="rId16"/>
    <p:sldId id="310" r:id="rId17"/>
    <p:sldId id="283" r:id="rId18"/>
    <p:sldId id="323" r:id="rId19"/>
    <p:sldId id="314" r:id="rId20"/>
    <p:sldId id="31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122B"/>
    <a:srgbClr val="C20F2F"/>
    <a:srgbClr val="000000"/>
    <a:srgbClr val="719569"/>
    <a:srgbClr val="678C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108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3B78F8-F9F4-4829-A0BA-BE443BB404A7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FF63A72-AED4-4C84-BEE4-509137EE73FB}">
      <dgm:prSet/>
      <dgm:spPr/>
      <dgm:t>
        <a:bodyPr/>
        <a:lstStyle/>
        <a:p>
          <a:r>
            <a:rPr lang="en-US"/>
            <a:t>Complete it.</a:t>
          </a:r>
        </a:p>
      </dgm:t>
    </dgm:pt>
    <dgm:pt modelId="{973D466C-2BEA-43A0-BF8B-F8CC18DC2616}" type="parTrans" cxnId="{809D27BD-871C-4FC5-BA98-E0D84AE6EE57}">
      <dgm:prSet/>
      <dgm:spPr/>
      <dgm:t>
        <a:bodyPr/>
        <a:lstStyle/>
        <a:p>
          <a:endParaRPr lang="en-US"/>
        </a:p>
      </dgm:t>
    </dgm:pt>
    <dgm:pt modelId="{A0071B0E-AFE4-44BC-B2F4-3416D77D9061}" type="sibTrans" cxnId="{809D27BD-871C-4FC5-BA98-E0D84AE6EE57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1DC783D2-C73A-4F00-BD5F-EA10EF9AD02D}">
      <dgm:prSet/>
      <dgm:spPr/>
      <dgm:t>
        <a:bodyPr/>
        <a:lstStyle/>
        <a:p>
          <a:r>
            <a:rPr lang="en-US"/>
            <a:t>File Save With Changes to your computer</a:t>
          </a:r>
        </a:p>
      </dgm:t>
    </dgm:pt>
    <dgm:pt modelId="{D0FADB41-6CFB-4C13-ADBE-3554CB90C61A}" type="parTrans" cxnId="{AC3B3980-B520-4923-99D2-EA792CE17376}">
      <dgm:prSet/>
      <dgm:spPr/>
      <dgm:t>
        <a:bodyPr/>
        <a:lstStyle/>
        <a:p>
          <a:endParaRPr lang="en-US"/>
        </a:p>
      </dgm:t>
    </dgm:pt>
    <dgm:pt modelId="{9263E9F6-58A1-4A24-8DFE-C9E313E93BBA}" type="sibTrans" cxnId="{AC3B3980-B520-4923-99D2-EA792CE17376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F80CC768-8CF7-4001-AFE9-9C0855AFBD47}">
      <dgm:prSet/>
      <dgm:spPr/>
      <dgm:t>
        <a:bodyPr/>
        <a:lstStyle/>
        <a:p>
          <a:r>
            <a:rPr lang="en-US"/>
            <a:t>Last NameFirstName 022026</a:t>
          </a:r>
        </a:p>
      </dgm:t>
    </dgm:pt>
    <dgm:pt modelId="{1C97F6DF-148B-45B8-BD5F-D6CD68911935}" type="parTrans" cxnId="{41A8C9F5-8583-4970-885C-57A996304C5B}">
      <dgm:prSet/>
      <dgm:spPr/>
      <dgm:t>
        <a:bodyPr/>
        <a:lstStyle/>
        <a:p>
          <a:endParaRPr lang="en-US"/>
        </a:p>
      </dgm:t>
    </dgm:pt>
    <dgm:pt modelId="{59E4F1E9-7F14-45C2-B6EA-D584CA57DF48}" type="sibTrans" cxnId="{41A8C9F5-8583-4970-885C-57A996304C5B}">
      <dgm:prSet/>
      <dgm:spPr/>
      <dgm:t>
        <a:bodyPr/>
        <a:lstStyle/>
        <a:p>
          <a:endParaRPr lang="en-US"/>
        </a:p>
      </dgm:t>
    </dgm:pt>
    <dgm:pt modelId="{01857497-3A46-4E60-87A3-C069F4B9EF38}">
      <dgm:prSet/>
      <dgm:spPr/>
      <dgm:t>
        <a:bodyPr/>
        <a:lstStyle/>
        <a:p>
          <a:r>
            <a:rPr lang="en-US"/>
            <a:t>Upload it to NeoEd Perform by March 6 via the ‘Upload Document’ tool</a:t>
          </a:r>
        </a:p>
      </dgm:t>
    </dgm:pt>
    <dgm:pt modelId="{1DDE7464-89EE-41DE-9C81-CADAE801034F}" type="parTrans" cxnId="{C04802BB-61AD-4CC6-9C00-A639BA0B2FC4}">
      <dgm:prSet/>
      <dgm:spPr/>
      <dgm:t>
        <a:bodyPr/>
        <a:lstStyle/>
        <a:p>
          <a:endParaRPr lang="en-US"/>
        </a:p>
      </dgm:t>
    </dgm:pt>
    <dgm:pt modelId="{B8D9703E-7284-4584-83E4-43E8B9A13E48}" type="sibTrans" cxnId="{C04802BB-61AD-4CC6-9C00-A639BA0B2FC4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CB3CF64B-309E-4894-B3BD-39A85C4748CA}" type="pres">
      <dgm:prSet presAssocID="{EB3B78F8-F9F4-4829-A0BA-BE443BB404A7}" presName="Name0" presStyleCnt="0">
        <dgm:presLayoutVars>
          <dgm:animLvl val="lvl"/>
          <dgm:resizeHandles val="exact"/>
        </dgm:presLayoutVars>
      </dgm:prSet>
      <dgm:spPr/>
    </dgm:pt>
    <dgm:pt modelId="{4D56592F-3E26-47BA-AEDC-039BAC732818}" type="pres">
      <dgm:prSet presAssocID="{CFF63A72-AED4-4C84-BEE4-509137EE73FB}" presName="compositeNode" presStyleCnt="0">
        <dgm:presLayoutVars>
          <dgm:bulletEnabled val="1"/>
        </dgm:presLayoutVars>
      </dgm:prSet>
      <dgm:spPr/>
    </dgm:pt>
    <dgm:pt modelId="{334E3E93-B6EF-4596-82AA-8ED3880CE1CD}" type="pres">
      <dgm:prSet presAssocID="{CFF63A72-AED4-4C84-BEE4-509137EE73FB}" presName="bgRect" presStyleLbl="bgAccFollowNode1" presStyleIdx="0" presStyleCnt="3"/>
      <dgm:spPr/>
    </dgm:pt>
    <dgm:pt modelId="{A70B5544-5F9F-4543-B394-AA12A26C2149}" type="pres">
      <dgm:prSet presAssocID="{A0071B0E-AFE4-44BC-B2F4-3416D77D9061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3079186A-6CDC-4BCE-9412-CA13C99D71D3}" type="pres">
      <dgm:prSet presAssocID="{CFF63A72-AED4-4C84-BEE4-509137EE73FB}" presName="bottomLine" presStyleLbl="alignNode1" presStyleIdx="1" presStyleCnt="6">
        <dgm:presLayoutVars/>
      </dgm:prSet>
      <dgm:spPr/>
    </dgm:pt>
    <dgm:pt modelId="{7ACAFB63-02B7-409C-B9F2-79A0D148FFBC}" type="pres">
      <dgm:prSet presAssocID="{CFF63A72-AED4-4C84-BEE4-509137EE73FB}" presName="nodeText" presStyleLbl="bgAccFollowNode1" presStyleIdx="0" presStyleCnt="3">
        <dgm:presLayoutVars>
          <dgm:bulletEnabled val="1"/>
        </dgm:presLayoutVars>
      </dgm:prSet>
      <dgm:spPr/>
    </dgm:pt>
    <dgm:pt modelId="{B0CDF44C-3B45-43B2-A64B-7E8CA08ACEC7}" type="pres">
      <dgm:prSet presAssocID="{A0071B0E-AFE4-44BC-B2F4-3416D77D9061}" presName="sibTrans" presStyleCnt="0"/>
      <dgm:spPr/>
    </dgm:pt>
    <dgm:pt modelId="{F30E5723-299D-474B-8ACA-1BC2D9EB5E15}" type="pres">
      <dgm:prSet presAssocID="{1DC783D2-C73A-4F00-BD5F-EA10EF9AD02D}" presName="compositeNode" presStyleCnt="0">
        <dgm:presLayoutVars>
          <dgm:bulletEnabled val="1"/>
        </dgm:presLayoutVars>
      </dgm:prSet>
      <dgm:spPr/>
    </dgm:pt>
    <dgm:pt modelId="{737A0CFA-2CCA-4C87-BDE7-F3EC40822F43}" type="pres">
      <dgm:prSet presAssocID="{1DC783D2-C73A-4F00-BD5F-EA10EF9AD02D}" presName="bgRect" presStyleLbl="bgAccFollowNode1" presStyleIdx="1" presStyleCnt="3"/>
      <dgm:spPr/>
    </dgm:pt>
    <dgm:pt modelId="{9954A823-305C-49DC-A158-366C49D75CAA}" type="pres">
      <dgm:prSet presAssocID="{9263E9F6-58A1-4A24-8DFE-C9E313E93BBA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BB737E9F-CA35-4236-96C8-579CB3319F5F}" type="pres">
      <dgm:prSet presAssocID="{1DC783D2-C73A-4F00-BD5F-EA10EF9AD02D}" presName="bottomLine" presStyleLbl="alignNode1" presStyleIdx="3" presStyleCnt="6">
        <dgm:presLayoutVars/>
      </dgm:prSet>
      <dgm:spPr/>
    </dgm:pt>
    <dgm:pt modelId="{727CF4E2-C254-4EA5-A5D3-00C2BF8E6229}" type="pres">
      <dgm:prSet presAssocID="{1DC783D2-C73A-4F00-BD5F-EA10EF9AD02D}" presName="nodeText" presStyleLbl="bgAccFollowNode1" presStyleIdx="1" presStyleCnt="3">
        <dgm:presLayoutVars>
          <dgm:bulletEnabled val="1"/>
        </dgm:presLayoutVars>
      </dgm:prSet>
      <dgm:spPr/>
    </dgm:pt>
    <dgm:pt modelId="{AB550854-09AA-4250-9771-0EFF94865646}" type="pres">
      <dgm:prSet presAssocID="{9263E9F6-58A1-4A24-8DFE-C9E313E93BBA}" presName="sibTrans" presStyleCnt="0"/>
      <dgm:spPr/>
    </dgm:pt>
    <dgm:pt modelId="{7A61503F-0DB1-4D8B-8791-ADAB1402D4BA}" type="pres">
      <dgm:prSet presAssocID="{01857497-3A46-4E60-87A3-C069F4B9EF38}" presName="compositeNode" presStyleCnt="0">
        <dgm:presLayoutVars>
          <dgm:bulletEnabled val="1"/>
        </dgm:presLayoutVars>
      </dgm:prSet>
      <dgm:spPr/>
    </dgm:pt>
    <dgm:pt modelId="{123438FE-158E-4970-AF8E-B17F9B19C98E}" type="pres">
      <dgm:prSet presAssocID="{01857497-3A46-4E60-87A3-C069F4B9EF38}" presName="bgRect" presStyleLbl="bgAccFollowNode1" presStyleIdx="2" presStyleCnt="3"/>
      <dgm:spPr/>
    </dgm:pt>
    <dgm:pt modelId="{14AA121A-4452-410D-9761-EB7EE35C9068}" type="pres">
      <dgm:prSet presAssocID="{B8D9703E-7284-4584-83E4-43E8B9A13E48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4E75AE69-EB8F-4F7F-A1D1-D97F5A5FE020}" type="pres">
      <dgm:prSet presAssocID="{01857497-3A46-4E60-87A3-C069F4B9EF38}" presName="bottomLine" presStyleLbl="alignNode1" presStyleIdx="5" presStyleCnt="6">
        <dgm:presLayoutVars/>
      </dgm:prSet>
      <dgm:spPr/>
    </dgm:pt>
    <dgm:pt modelId="{D432F06D-14D2-4310-BA6B-FE803C6D3D53}" type="pres">
      <dgm:prSet presAssocID="{01857497-3A46-4E60-87A3-C069F4B9EF38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1612960B-501C-43F7-A6BD-C2DD00C9282D}" type="presOf" srcId="{1DC783D2-C73A-4F00-BD5F-EA10EF9AD02D}" destId="{727CF4E2-C254-4EA5-A5D3-00C2BF8E6229}" srcOrd="1" destOrd="0" presId="urn:microsoft.com/office/officeart/2016/7/layout/BasicLinearProcessNumbered"/>
    <dgm:cxn modelId="{EB6DD845-CE80-492E-9F6B-D88DD79E8B5E}" type="presOf" srcId="{01857497-3A46-4E60-87A3-C069F4B9EF38}" destId="{D432F06D-14D2-4310-BA6B-FE803C6D3D53}" srcOrd="1" destOrd="0" presId="urn:microsoft.com/office/officeart/2016/7/layout/BasicLinearProcessNumbered"/>
    <dgm:cxn modelId="{AC3B3980-B520-4923-99D2-EA792CE17376}" srcId="{EB3B78F8-F9F4-4829-A0BA-BE443BB404A7}" destId="{1DC783D2-C73A-4F00-BD5F-EA10EF9AD02D}" srcOrd="1" destOrd="0" parTransId="{D0FADB41-6CFB-4C13-ADBE-3554CB90C61A}" sibTransId="{9263E9F6-58A1-4A24-8DFE-C9E313E93BBA}"/>
    <dgm:cxn modelId="{0D3105A2-B788-49DB-9303-F73CE0626E69}" type="presOf" srcId="{01857497-3A46-4E60-87A3-C069F4B9EF38}" destId="{123438FE-158E-4970-AF8E-B17F9B19C98E}" srcOrd="0" destOrd="0" presId="urn:microsoft.com/office/officeart/2016/7/layout/BasicLinearProcessNumbered"/>
    <dgm:cxn modelId="{2EA980A7-4124-44E7-8B32-57DD5E228BEA}" type="presOf" srcId="{EB3B78F8-F9F4-4829-A0BA-BE443BB404A7}" destId="{CB3CF64B-309E-4894-B3BD-39A85C4748CA}" srcOrd="0" destOrd="0" presId="urn:microsoft.com/office/officeart/2016/7/layout/BasicLinearProcessNumbered"/>
    <dgm:cxn modelId="{5E0C15B3-70FB-47B1-B95A-BE3113531FC7}" type="presOf" srcId="{1DC783D2-C73A-4F00-BD5F-EA10EF9AD02D}" destId="{737A0CFA-2CCA-4C87-BDE7-F3EC40822F43}" srcOrd="0" destOrd="0" presId="urn:microsoft.com/office/officeart/2016/7/layout/BasicLinearProcessNumbered"/>
    <dgm:cxn modelId="{64A886BA-401F-4F41-9862-05456025EC6C}" type="presOf" srcId="{F80CC768-8CF7-4001-AFE9-9C0855AFBD47}" destId="{727CF4E2-C254-4EA5-A5D3-00C2BF8E6229}" srcOrd="0" destOrd="1" presId="urn:microsoft.com/office/officeart/2016/7/layout/BasicLinearProcessNumbered"/>
    <dgm:cxn modelId="{C04802BB-61AD-4CC6-9C00-A639BA0B2FC4}" srcId="{EB3B78F8-F9F4-4829-A0BA-BE443BB404A7}" destId="{01857497-3A46-4E60-87A3-C069F4B9EF38}" srcOrd="2" destOrd="0" parTransId="{1DDE7464-89EE-41DE-9C81-CADAE801034F}" sibTransId="{B8D9703E-7284-4584-83E4-43E8B9A13E48}"/>
    <dgm:cxn modelId="{809D27BD-871C-4FC5-BA98-E0D84AE6EE57}" srcId="{EB3B78F8-F9F4-4829-A0BA-BE443BB404A7}" destId="{CFF63A72-AED4-4C84-BEE4-509137EE73FB}" srcOrd="0" destOrd="0" parTransId="{973D466C-2BEA-43A0-BF8B-F8CC18DC2616}" sibTransId="{A0071B0E-AFE4-44BC-B2F4-3416D77D9061}"/>
    <dgm:cxn modelId="{DEAB05BE-1C06-4ADF-9F89-3616A5BE987B}" type="presOf" srcId="{9263E9F6-58A1-4A24-8DFE-C9E313E93BBA}" destId="{9954A823-305C-49DC-A158-366C49D75CAA}" srcOrd="0" destOrd="0" presId="urn:microsoft.com/office/officeart/2016/7/layout/BasicLinearProcessNumbered"/>
    <dgm:cxn modelId="{A84FA4E6-4D90-497F-977B-6877D03F51BC}" type="presOf" srcId="{CFF63A72-AED4-4C84-BEE4-509137EE73FB}" destId="{334E3E93-B6EF-4596-82AA-8ED3880CE1CD}" srcOrd="0" destOrd="0" presId="urn:microsoft.com/office/officeart/2016/7/layout/BasicLinearProcessNumbered"/>
    <dgm:cxn modelId="{2B0A2AED-6C48-48DD-933D-469E65E5B524}" type="presOf" srcId="{B8D9703E-7284-4584-83E4-43E8B9A13E48}" destId="{14AA121A-4452-410D-9761-EB7EE35C9068}" srcOrd="0" destOrd="0" presId="urn:microsoft.com/office/officeart/2016/7/layout/BasicLinearProcessNumbered"/>
    <dgm:cxn modelId="{D3AC7BEF-3325-4076-B022-108ACE484ADF}" type="presOf" srcId="{A0071B0E-AFE4-44BC-B2F4-3416D77D9061}" destId="{A70B5544-5F9F-4543-B394-AA12A26C2149}" srcOrd="0" destOrd="0" presId="urn:microsoft.com/office/officeart/2016/7/layout/BasicLinearProcessNumbered"/>
    <dgm:cxn modelId="{41A8C9F5-8583-4970-885C-57A996304C5B}" srcId="{1DC783D2-C73A-4F00-BD5F-EA10EF9AD02D}" destId="{F80CC768-8CF7-4001-AFE9-9C0855AFBD47}" srcOrd="0" destOrd="0" parTransId="{1C97F6DF-148B-45B8-BD5F-D6CD68911935}" sibTransId="{59E4F1E9-7F14-45C2-B6EA-D584CA57DF48}"/>
    <dgm:cxn modelId="{C46F94FE-9453-4E2B-A9AE-087A4B404747}" type="presOf" srcId="{CFF63A72-AED4-4C84-BEE4-509137EE73FB}" destId="{7ACAFB63-02B7-409C-B9F2-79A0D148FFBC}" srcOrd="1" destOrd="0" presId="urn:microsoft.com/office/officeart/2016/7/layout/BasicLinearProcessNumbered"/>
    <dgm:cxn modelId="{12F19D75-7D8A-4F30-A74F-17BC8718DE63}" type="presParOf" srcId="{CB3CF64B-309E-4894-B3BD-39A85C4748CA}" destId="{4D56592F-3E26-47BA-AEDC-039BAC732818}" srcOrd="0" destOrd="0" presId="urn:microsoft.com/office/officeart/2016/7/layout/BasicLinearProcessNumbered"/>
    <dgm:cxn modelId="{10DEB5D9-01D8-4381-959E-5137E1B13EBD}" type="presParOf" srcId="{4D56592F-3E26-47BA-AEDC-039BAC732818}" destId="{334E3E93-B6EF-4596-82AA-8ED3880CE1CD}" srcOrd="0" destOrd="0" presId="urn:microsoft.com/office/officeart/2016/7/layout/BasicLinearProcessNumbered"/>
    <dgm:cxn modelId="{A02823F0-0E78-4CE3-9C94-792CB55D11A4}" type="presParOf" srcId="{4D56592F-3E26-47BA-AEDC-039BAC732818}" destId="{A70B5544-5F9F-4543-B394-AA12A26C2149}" srcOrd="1" destOrd="0" presId="urn:microsoft.com/office/officeart/2016/7/layout/BasicLinearProcessNumbered"/>
    <dgm:cxn modelId="{DC939B10-0FCB-4575-B5BE-7A1B6FA2E58D}" type="presParOf" srcId="{4D56592F-3E26-47BA-AEDC-039BAC732818}" destId="{3079186A-6CDC-4BCE-9412-CA13C99D71D3}" srcOrd="2" destOrd="0" presId="urn:microsoft.com/office/officeart/2016/7/layout/BasicLinearProcessNumbered"/>
    <dgm:cxn modelId="{64826287-4820-4A9A-81DD-F53EC2E232C2}" type="presParOf" srcId="{4D56592F-3E26-47BA-AEDC-039BAC732818}" destId="{7ACAFB63-02B7-409C-B9F2-79A0D148FFBC}" srcOrd="3" destOrd="0" presId="urn:microsoft.com/office/officeart/2016/7/layout/BasicLinearProcessNumbered"/>
    <dgm:cxn modelId="{1B9D312C-ACD5-462B-A4EC-1AA132ADFD20}" type="presParOf" srcId="{CB3CF64B-309E-4894-B3BD-39A85C4748CA}" destId="{B0CDF44C-3B45-43B2-A64B-7E8CA08ACEC7}" srcOrd="1" destOrd="0" presId="urn:microsoft.com/office/officeart/2016/7/layout/BasicLinearProcessNumbered"/>
    <dgm:cxn modelId="{4326444B-2F1B-4233-A16C-14D314612CB6}" type="presParOf" srcId="{CB3CF64B-309E-4894-B3BD-39A85C4748CA}" destId="{F30E5723-299D-474B-8ACA-1BC2D9EB5E15}" srcOrd="2" destOrd="0" presId="urn:microsoft.com/office/officeart/2016/7/layout/BasicLinearProcessNumbered"/>
    <dgm:cxn modelId="{139EA5C3-D25B-4DA5-845C-3BF995A963ED}" type="presParOf" srcId="{F30E5723-299D-474B-8ACA-1BC2D9EB5E15}" destId="{737A0CFA-2CCA-4C87-BDE7-F3EC40822F43}" srcOrd="0" destOrd="0" presId="urn:microsoft.com/office/officeart/2016/7/layout/BasicLinearProcessNumbered"/>
    <dgm:cxn modelId="{BE865028-94CA-4115-B82C-EC9F75EE504F}" type="presParOf" srcId="{F30E5723-299D-474B-8ACA-1BC2D9EB5E15}" destId="{9954A823-305C-49DC-A158-366C49D75CAA}" srcOrd="1" destOrd="0" presId="urn:microsoft.com/office/officeart/2016/7/layout/BasicLinearProcessNumbered"/>
    <dgm:cxn modelId="{75B647F0-C0D7-47CB-8746-249085DB5403}" type="presParOf" srcId="{F30E5723-299D-474B-8ACA-1BC2D9EB5E15}" destId="{BB737E9F-CA35-4236-96C8-579CB3319F5F}" srcOrd="2" destOrd="0" presId="urn:microsoft.com/office/officeart/2016/7/layout/BasicLinearProcessNumbered"/>
    <dgm:cxn modelId="{E8D4E9DA-0A2F-4F7D-9B21-6B63D644FDEE}" type="presParOf" srcId="{F30E5723-299D-474B-8ACA-1BC2D9EB5E15}" destId="{727CF4E2-C254-4EA5-A5D3-00C2BF8E6229}" srcOrd="3" destOrd="0" presId="urn:microsoft.com/office/officeart/2016/7/layout/BasicLinearProcessNumbered"/>
    <dgm:cxn modelId="{E2DE9045-69BF-411A-9D28-01A65957CDE3}" type="presParOf" srcId="{CB3CF64B-309E-4894-B3BD-39A85C4748CA}" destId="{AB550854-09AA-4250-9771-0EFF94865646}" srcOrd="3" destOrd="0" presId="urn:microsoft.com/office/officeart/2016/7/layout/BasicLinearProcessNumbered"/>
    <dgm:cxn modelId="{2594D4BC-0EAF-4291-B980-576B44BC71AF}" type="presParOf" srcId="{CB3CF64B-309E-4894-B3BD-39A85C4748CA}" destId="{7A61503F-0DB1-4D8B-8791-ADAB1402D4BA}" srcOrd="4" destOrd="0" presId="urn:microsoft.com/office/officeart/2016/7/layout/BasicLinearProcessNumbered"/>
    <dgm:cxn modelId="{19081074-703C-42EA-83CA-47E03FBD9CD1}" type="presParOf" srcId="{7A61503F-0DB1-4D8B-8791-ADAB1402D4BA}" destId="{123438FE-158E-4970-AF8E-B17F9B19C98E}" srcOrd="0" destOrd="0" presId="urn:microsoft.com/office/officeart/2016/7/layout/BasicLinearProcessNumbered"/>
    <dgm:cxn modelId="{70CA63CE-0D28-477F-A4B4-6EE3DB230F63}" type="presParOf" srcId="{7A61503F-0DB1-4D8B-8791-ADAB1402D4BA}" destId="{14AA121A-4452-410D-9761-EB7EE35C9068}" srcOrd="1" destOrd="0" presId="urn:microsoft.com/office/officeart/2016/7/layout/BasicLinearProcessNumbered"/>
    <dgm:cxn modelId="{2FC17F2B-CF33-4B2F-BB83-6E9713D97466}" type="presParOf" srcId="{7A61503F-0DB1-4D8B-8791-ADAB1402D4BA}" destId="{4E75AE69-EB8F-4F7F-A1D1-D97F5A5FE020}" srcOrd="2" destOrd="0" presId="urn:microsoft.com/office/officeart/2016/7/layout/BasicLinearProcessNumbered"/>
    <dgm:cxn modelId="{1A188C32-6DD7-4171-B780-280F787F1D65}" type="presParOf" srcId="{7A61503F-0DB1-4D8B-8791-ADAB1402D4BA}" destId="{D432F06D-14D2-4310-BA6B-FE803C6D3D53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DC9CF8-BB40-4824-8C8D-847392217E1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D26D15-1C3F-4651-A669-20D4F8359BF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MyGadsdenState&gt;Departments</a:t>
          </a:r>
          <a:endParaRPr lang="en-US" dirty="0"/>
        </a:p>
      </dgm:t>
    </dgm:pt>
    <dgm:pt modelId="{D7D39CA0-0A5D-4EC2-A6F1-80653843744D}" type="parTrans" cxnId="{AAEC22EE-9DBD-43E7-B958-186B7AC1D7BA}">
      <dgm:prSet/>
      <dgm:spPr/>
      <dgm:t>
        <a:bodyPr/>
        <a:lstStyle/>
        <a:p>
          <a:endParaRPr lang="en-US"/>
        </a:p>
      </dgm:t>
    </dgm:pt>
    <dgm:pt modelId="{6C1C7DAB-6D0C-425F-8030-1A64E7AA7CE3}" type="sibTrans" cxnId="{AAEC22EE-9DBD-43E7-B958-186B7AC1D7BA}">
      <dgm:prSet/>
      <dgm:spPr/>
      <dgm:t>
        <a:bodyPr/>
        <a:lstStyle/>
        <a:p>
          <a:endParaRPr lang="en-US"/>
        </a:p>
      </dgm:t>
    </dgm:pt>
    <dgm:pt modelId="{A0896C6A-E2F0-4F9F-AFE9-C90CC438F43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HumanResources&gt;Performance Evaluations&gt;</a:t>
          </a:r>
          <a:endParaRPr lang="en-US" dirty="0"/>
        </a:p>
      </dgm:t>
    </dgm:pt>
    <dgm:pt modelId="{0AC7D1ED-FD6B-4B2B-8A92-B56727D40B1D}" type="parTrans" cxnId="{CED05939-8F32-4DA4-87B5-8C2F1A4B42D5}">
      <dgm:prSet/>
      <dgm:spPr/>
      <dgm:t>
        <a:bodyPr/>
        <a:lstStyle/>
        <a:p>
          <a:endParaRPr lang="en-US"/>
        </a:p>
      </dgm:t>
    </dgm:pt>
    <dgm:pt modelId="{7650A0FB-5E9E-4761-A68E-5AC981C4A7CF}" type="sibTrans" cxnId="{CED05939-8F32-4DA4-87B5-8C2F1A4B42D5}">
      <dgm:prSet/>
      <dgm:spPr/>
      <dgm:t>
        <a:bodyPr/>
        <a:lstStyle/>
        <a:p>
          <a:endParaRPr lang="en-US"/>
        </a:p>
      </dgm:t>
    </dgm:pt>
    <dgm:pt modelId="{CC044FBB-6B34-447C-BB90-90D8F2D53BC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Job Descriptions</a:t>
          </a:r>
          <a:endParaRPr lang="en-US" dirty="0"/>
        </a:p>
      </dgm:t>
    </dgm:pt>
    <dgm:pt modelId="{C5F331A1-0F20-4347-8203-5230AB720216}" type="parTrans" cxnId="{AD5514D7-67D3-4286-A53D-9734AD51B95F}">
      <dgm:prSet/>
      <dgm:spPr/>
      <dgm:t>
        <a:bodyPr/>
        <a:lstStyle/>
        <a:p>
          <a:endParaRPr lang="en-US"/>
        </a:p>
      </dgm:t>
    </dgm:pt>
    <dgm:pt modelId="{71CEB24A-24C7-40F5-9F41-6C82EA556AA0}" type="sibTrans" cxnId="{AD5514D7-67D3-4286-A53D-9734AD51B95F}">
      <dgm:prSet/>
      <dgm:spPr/>
      <dgm:t>
        <a:bodyPr/>
        <a:lstStyle/>
        <a:p>
          <a:endParaRPr lang="en-US"/>
        </a:p>
      </dgm:t>
    </dgm:pt>
    <dgm:pt modelId="{1C41108A-71B7-4D7A-8227-DDC4F069629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Search</a:t>
          </a:r>
        </a:p>
      </dgm:t>
    </dgm:pt>
    <dgm:pt modelId="{F8E90929-6213-4E6D-89BE-D568D51C63B9}" type="parTrans" cxnId="{FD8BA390-EB63-4183-9D36-BCF6F96C8D74}">
      <dgm:prSet/>
      <dgm:spPr/>
      <dgm:t>
        <a:bodyPr/>
        <a:lstStyle/>
        <a:p>
          <a:endParaRPr lang="en-US"/>
        </a:p>
      </dgm:t>
    </dgm:pt>
    <dgm:pt modelId="{3430FD71-2AE5-4FC3-B370-1256359E848E}" type="sibTrans" cxnId="{FD8BA390-EB63-4183-9D36-BCF6F96C8D74}">
      <dgm:prSet/>
      <dgm:spPr/>
      <dgm:t>
        <a:bodyPr/>
        <a:lstStyle/>
        <a:p>
          <a:endParaRPr lang="en-US"/>
        </a:p>
      </dgm:t>
    </dgm:pt>
    <dgm:pt modelId="{0D046BD2-A221-4DD1-821B-5E8B1E0A788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Upload it to NeoEd Perform by 3/6 via the ‘Upload Document’ tool</a:t>
          </a:r>
          <a:endParaRPr lang="en-US" dirty="0"/>
        </a:p>
      </dgm:t>
    </dgm:pt>
    <dgm:pt modelId="{C83A471E-36EE-499D-B890-2CC0E72FFB4B}" type="parTrans" cxnId="{C49A646F-E27F-4F0D-9DFB-04940492466A}">
      <dgm:prSet/>
      <dgm:spPr/>
      <dgm:t>
        <a:bodyPr/>
        <a:lstStyle/>
        <a:p>
          <a:endParaRPr lang="en-US"/>
        </a:p>
      </dgm:t>
    </dgm:pt>
    <dgm:pt modelId="{80DF1CDA-D4A7-40C7-85C0-02B1B61ADD60}" type="sibTrans" cxnId="{C49A646F-E27F-4F0D-9DFB-04940492466A}">
      <dgm:prSet/>
      <dgm:spPr/>
      <dgm:t>
        <a:bodyPr/>
        <a:lstStyle/>
        <a:p>
          <a:endParaRPr lang="en-US"/>
        </a:p>
      </dgm:t>
    </dgm:pt>
    <dgm:pt modelId="{CB6DB2EC-9C87-4FDF-B570-669A055B8CC6}" type="pres">
      <dgm:prSet presAssocID="{D7DC9CF8-BB40-4824-8C8D-847392217E12}" presName="linear" presStyleCnt="0">
        <dgm:presLayoutVars>
          <dgm:animLvl val="lvl"/>
          <dgm:resizeHandles val="exact"/>
        </dgm:presLayoutVars>
      </dgm:prSet>
      <dgm:spPr/>
    </dgm:pt>
    <dgm:pt modelId="{488174A1-E39A-44F1-A016-815379E8B900}" type="pres">
      <dgm:prSet presAssocID="{16D26D15-1C3F-4651-A669-20D4F8359BF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FCDAC11-E905-4603-8607-B08FF06BD888}" type="pres">
      <dgm:prSet presAssocID="{6C1C7DAB-6D0C-425F-8030-1A64E7AA7CE3}" presName="spacer" presStyleCnt="0"/>
      <dgm:spPr/>
    </dgm:pt>
    <dgm:pt modelId="{26ADDFCB-C1E9-44B1-ACAF-60B4987A2E7A}" type="pres">
      <dgm:prSet presAssocID="{A0896C6A-E2F0-4F9F-AFE9-C90CC438F43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359C1FC-87CB-44A7-81A3-95E208B1E7C3}" type="pres">
      <dgm:prSet presAssocID="{7650A0FB-5E9E-4761-A68E-5AC981C4A7CF}" presName="spacer" presStyleCnt="0"/>
      <dgm:spPr/>
    </dgm:pt>
    <dgm:pt modelId="{8636606D-834B-4C98-9665-25B8C43A8E7A}" type="pres">
      <dgm:prSet presAssocID="{CC044FBB-6B34-447C-BB90-90D8F2D53BCE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51154FC-1829-4354-8537-6081976069CC}" type="pres">
      <dgm:prSet presAssocID="{71CEB24A-24C7-40F5-9F41-6C82EA556AA0}" presName="spacer" presStyleCnt="0"/>
      <dgm:spPr/>
    </dgm:pt>
    <dgm:pt modelId="{E7C49B08-17B0-412C-B24E-0AB11EE89AE8}" type="pres">
      <dgm:prSet presAssocID="{1C41108A-71B7-4D7A-8227-DDC4F069629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1C6140E-6AFA-43ED-B797-1197FE41B240}" type="pres">
      <dgm:prSet presAssocID="{3430FD71-2AE5-4FC3-B370-1256359E848E}" presName="spacer" presStyleCnt="0"/>
      <dgm:spPr/>
    </dgm:pt>
    <dgm:pt modelId="{E9C7D791-2226-45ED-AF36-0F3E5F80AF55}" type="pres">
      <dgm:prSet presAssocID="{0D046BD2-A221-4DD1-821B-5E8B1E0A7888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68336514-9416-4FC2-ABCF-DBD5F7D0B1CC}" type="presOf" srcId="{CC044FBB-6B34-447C-BB90-90D8F2D53BCE}" destId="{8636606D-834B-4C98-9665-25B8C43A8E7A}" srcOrd="0" destOrd="0" presId="urn:microsoft.com/office/officeart/2005/8/layout/vList2"/>
    <dgm:cxn modelId="{FFD54E2F-81F5-4F34-8D4E-74D1EDD36E82}" type="presOf" srcId="{1C41108A-71B7-4D7A-8227-DDC4F069629F}" destId="{E7C49B08-17B0-412C-B24E-0AB11EE89AE8}" srcOrd="0" destOrd="0" presId="urn:microsoft.com/office/officeart/2005/8/layout/vList2"/>
    <dgm:cxn modelId="{CED05939-8F32-4DA4-87B5-8C2F1A4B42D5}" srcId="{D7DC9CF8-BB40-4824-8C8D-847392217E12}" destId="{A0896C6A-E2F0-4F9F-AFE9-C90CC438F430}" srcOrd="1" destOrd="0" parTransId="{0AC7D1ED-FD6B-4B2B-8A92-B56727D40B1D}" sibTransId="{7650A0FB-5E9E-4761-A68E-5AC981C4A7CF}"/>
    <dgm:cxn modelId="{C4327847-39FE-4111-91D1-64DD09111769}" type="presOf" srcId="{16D26D15-1C3F-4651-A669-20D4F8359BF5}" destId="{488174A1-E39A-44F1-A016-815379E8B900}" srcOrd="0" destOrd="0" presId="urn:microsoft.com/office/officeart/2005/8/layout/vList2"/>
    <dgm:cxn modelId="{C49A646F-E27F-4F0D-9DFB-04940492466A}" srcId="{D7DC9CF8-BB40-4824-8C8D-847392217E12}" destId="{0D046BD2-A221-4DD1-821B-5E8B1E0A7888}" srcOrd="4" destOrd="0" parTransId="{C83A471E-36EE-499D-B890-2CC0E72FFB4B}" sibTransId="{80DF1CDA-D4A7-40C7-85C0-02B1B61ADD60}"/>
    <dgm:cxn modelId="{FD8BA390-EB63-4183-9D36-BCF6F96C8D74}" srcId="{D7DC9CF8-BB40-4824-8C8D-847392217E12}" destId="{1C41108A-71B7-4D7A-8227-DDC4F069629F}" srcOrd="3" destOrd="0" parTransId="{F8E90929-6213-4E6D-89BE-D568D51C63B9}" sibTransId="{3430FD71-2AE5-4FC3-B370-1256359E848E}"/>
    <dgm:cxn modelId="{F8DE32A5-B5DA-481E-BE91-FC3A130F71C6}" type="presOf" srcId="{A0896C6A-E2F0-4F9F-AFE9-C90CC438F430}" destId="{26ADDFCB-C1E9-44B1-ACAF-60B4987A2E7A}" srcOrd="0" destOrd="0" presId="urn:microsoft.com/office/officeart/2005/8/layout/vList2"/>
    <dgm:cxn modelId="{7018C1C5-2EE0-4BD3-9D81-7509C21BB7AC}" type="presOf" srcId="{D7DC9CF8-BB40-4824-8C8D-847392217E12}" destId="{CB6DB2EC-9C87-4FDF-B570-669A055B8CC6}" srcOrd="0" destOrd="0" presId="urn:microsoft.com/office/officeart/2005/8/layout/vList2"/>
    <dgm:cxn modelId="{AD5514D7-67D3-4286-A53D-9734AD51B95F}" srcId="{D7DC9CF8-BB40-4824-8C8D-847392217E12}" destId="{CC044FBB-6B34-447C-BB90-90D8F2D53BCE}" srcOrd="2" destOrd="0" parTransId="{C5F331A1-0F20-4347-8203-5230AB720216}" sibTransId="{71CEB24A-24C7-40F5-9F41-6C82EA556AA0}"/>
    <dgm:cxn modelId="{D7C5B1E2-1AEC-4964-87FD-8C99A19384F7}" type="presOf" srcId="{0D046BD2-A221-4DD1-821B-5E8B1E0A7888}" destId="{E9C7D791-2226-45ED-AF36-0F3E5F80AF55}" srcOrd="0" destOrd="0" presId="urn:microsoft.com/office/officeart/2005/8/layout/vList2"/>
    <dgm:cxn modelId="{AAEC22EE-9DBD-43E7-B958-186B7AC1D7BA}" srcId="{D7DC9CF8-BB40-4824-8C8D-847392217E12}" destId="{16D26D15-1C3F-4651-A669-20D4F8359BF5}" srcOrd="0" destOrd="0" parTransId="{D7D39CA0-0A5D-4EC2-A6F1-80653843744D}" sibTransId="{6C1C7DAB-6D0C-425F-8030-1A64E7AA7CE3}"/>
    <dgm:cxn modelId="{ABFAA8D6-BB89-4027-9616-429A810480E9}" type="presParOf" srcId="{CB6DB2EC-9C87-4FDF-B570-669A055B8CC6}" destId="{488174A1-E39A-44F1-A016-815379E8B900}" srcOrd="0" destOrd="0" presId="urn:microsoft.com/office/officeart/2005/8/layout/vList2"/>
    <dgm:cxn modelId="{17E40425-F3BB-4344-965A-EA6649FEFBF0}" type="presParOf" srcId="{CB6DB2EC-9C87-4FDF-B570-669A055B8CC6}" destId="{6FCDAC11-E905-4603-8607-B08FF06BD888}" srcOrd="1" destOrd="0" presId="urn:microsoft.com/office/officeart/2005/8/layout/vList2"/>
    <dgm:cxn modelId="{C07B29F6-68BF-4391-A469-EA3403B68C6C}" type="presParOf" srcId="{CB6DB2EC-9C87-4FDF-B570-669A055B8CC6}" destId="{26ADDFCB-C1E9-44B1-ACAF-60B4987A2E7A}" srcOrd="2" destOrd="0" presId="urn:microsoft.com/office/officeart/2005/8/layout/vList2"/>
    <dgm:cxn modelId="{D2E521C1-990A-4EAC-B95C-4DF6127CA57C}" type="presParOf" srcId="{CB6DB2EC-9C87-4FDF-B570-669A055B8CC6}" destId="{E359C1FC-87CB-44A7-81A3-95E208B1E7C3}" srcOrd="3" destOrd="0" presId="urn:microsoft.com/office/officeart/2005/8/layout/vList2"/>
    <dgm:cxn modelId="{9247E183-15B4-4367-BE45-5CDCE461BFE3}" type="presParOf" srcId="{CB6DB2EC-9C87-4FDF-B570-669A055B8CC6}" destId="{8636606D-834B-4C98-9665-25B8C43A8E7A}" srcOrd="4" destOrd="0" presId="urn:microsoft.com/office/officeart/2005/8/layout/vList2"/>
    <dgm:cxn modelId="{3DC92139-BB8E-454D-805E-23BF848A0814}" type="presParOf" srcId="{CB6DB2EC-9C87-4FDF-B570-669A055B8CC6}" destId="{C51154FC-1829-4354-8537-6081976069CC}" srcOrd="5" destOrd="0" presId="urn:microsoft.com/office/officeart/2005/8/layout/vList2"/>
    <dgm:cxn modelId="{608D1CC1-8FD9-478C-B586-7C0D70E83E97}" type="presParOf" srcId="{CB6DB2EC-9C87-4FDF-B570-669A055B8CC6}" destId="{E7C49B08-17B0-412C-B24E-0AB11EE89AE8}" srcOrd="6" destOrd="0" presId="urn:microsoft.com/office/officeart/2005/8/layout/vList2"/>
    <dgm:cxn modelId="{ECBDD156-F759-43A6-A488-22367C62234A}" type="presParOf" srcId="{CB6DB2EC-9C87-4FDF-B570-669A055B8CC6}" destId="{F1C6140E-6AFA-43ED-B797-1197FE41B240}" srcOrd="7" destOrd="0" presId="urn:microsoft.com/office/officeart/2005/8/layout/vList2"/>
    <dgm:cxn modelId="{C11CEA7D-2BE1-4677-9B31-E2E2F4AD39B1}" type="presParOf" srcId="{CB6DB2EC-9C87-4FDF-B570-669A055B8CC6}" destId="{E9C7D791-2226-45ED-AF36-0F3E5F80AF5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7DC9CF8-BB40-4824-8C8D-847392217E1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D26D15-1C3F-4651-A669-20D4F8359BF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Section I – PD Activities from last year</a:t>
          </a:r>
        </a:p>
      </dgm:t>
    </dgm:pt>
    <dgm:pt modelId="{D7D39CA0-0A5D-4EC2-A6F1-80653843744D}" type="parTrans" cxnId="{AAEC22EE-9DBD-43E7-B958-186B7AC1D7BA}">
      <dgm:prSet/>
      <dgm:spPr/>
      <dgm:t>
        <a:bodyPr/>
        <a:lstStyle/>
        <a:p>
          <a:endParaRPr lang="en-US"/>
        </a:p>
      </dgm:t>
    </dgm:pt>
    <dgm:pt modelId="{6C1C7DAB-6D0C-425F-8030-1A64E7AA7CE3}" type="sibTrans" cxnId="{AAEC22EE-9DBD-43E7-B958-186B7AC1D7BA}">
      <dgm:prSet/>
      <dgm:spPr/>
      <dgm:t>
        <a:bodyPr/>
        <a:lstStyle/>
        <a:p>
          <a:endParaRPr lang="en-US"/>
        </a:p>
      </dgm:t>
    </dgm:pt>
    <dgm:pt modelId="{A0896C6A-E2F0-4F9F-AFE9-C90CC438F43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Section II – Assessment of Previous Year’s Goals</a:t>
          </a:r>
        </a:p>
      </dgm:t>
    </dgm:pt>
    <dgm:pt modelId="{0AC7D1ED-FD6B-4B2B-8A92-B56727D40B1D}" type="parTrans" cxnId="{CED05939-8F32-4DA4-87B5-8C2F1A4B42D5}">
      <dgm:prSet/>
      <dgm:spPr/>
      <dgm:t>
        <a:bodyPr/>
        <a:lstStyle/>
        <a:p>
          <a:endParaRPr lang="en-US"/>
        </a:p>
      </dgm:t>
    </dgm:pt>
    <dgm:pt modelId="{7650A0FB-5E9E-4761-A68E-5AC981C4A7CF}" type="sibTrans" cxnId="{CED05939-8F32-4DA4-87B5-8C2F1A4B42D5}">
      <dgm:prSet/>
      <dgm:spPr/>
      <dgm:t>
        <a:bodyPr/>
        <a:lstStyle/>
        <a:p>
          <a:endParaRPr lang="en-US"/>
        </a:p>
      </dgm:t>
    </dgm:pt>
    <dgm:pt modelId="{CC044FBB-6B34-447C-BB90-90D8F2D53BC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Section III – PD Plan / Goals for next year</a:t>
          </a:r>
        </a:p>
      </dgm:t>
    </dgm:pt>
    <dgm:pt modelId="{C5F331A1-0F20-4347-8203-5230AB720216}" type="parTrans" cxnId="{AD5514D7-67D3-4286-A53D-9734AD51B95F}">
      <dgm:prSet/>
      <dgm:spPr/>
      <dgm:t>
        <a:bodyPr/>
        <a:lstStyle/>
        <a:p>
          <a:endParaRPr lang="en-US"/>
        </a:p>
      </dgm:t>
    </dgm:pt>
    <dgm:pt modelId="{71CEB24A-24C7-40F5-9F41-6C82EA556AA0}" type="sibTrans" cxnId="{AD5514D7-67D3-4286-A53D-9734AD51B95F}">
      <dgm:prSet/>
      <dgm:spPr/>
      <dgm:t>
        <a:bodyPr/>
        <a:lstStyle/>
        <a:p>
          <a:endParaRPr lang="en-US"/>
        </a:p>
      </dgm:t>
    </dgm:pt>
    <dgm:pt modelId="{1C41108A-71B7-4D7A-8227-DDC4F069629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Sign / Date  - May be filled in or digitally signed</a:t>
          </a:r>
        </a:p>
      </dgm:t>
    </dgm:pt>
    <dgm:pt modelId="{F8E90929-6213-4E6D-89BE-D568D51C63B9}" type="parTrans" cxnId="{FD8BA390-EB63-4183-9D36-BCF6F96C8D74}">
      <dgm:prSet/>
      <dgm:spPr/>
      <dgm:t>
        <a:bodyPr/>
        <a:lstStyle/>
        <a:p>
          <a:endParaRPr lang="en-US"/>
        </a:p>
      </dgm:t>
    </dgm:pt>
    <dgm:pt modelId="{3430FD71-2AE5-4FC3-B370-1256359E848E}" type="sibTrans" cxnId="{FD8BA390-EB63-4183-9D36-BCF6F96C8D74}">
      <dgm:prSet/>
      <dgm:spPr/>
      <dgm:t>
        <a:bodyPr/>
        <a:lstStyle/>
        <a:p>
          <a:endParaRPr lang="en-US"/>
        </a:p>
      </dgm:t>
    </dgm:pt>
    <dgm:pt modelId="{0D046BD2-A221-4DD1-821B-5E8B1E0A788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Upload it to NeoEd Perform by 5/31 via the ‘Upload Document’ tool</a:t>
          </a:r>
        </a:p>
      </dgm:t>
    </dgm:pt>
    <dgm:pt modelId="{C83A471E-36EE-499D-B890-2CC0E72FFB4B}" type="parTrans" cxnId="{C49A646F-E27F-4F0D-9DFB-04940492466A}">
      <dgm:prSet/>
      <dgm:spPr/>
      <dgm:t>
        <a:bodyPr/>
        <a:lstStyle/>
        <a:p>
          <a:endParaRPr lang="en-US"/>
        </a:p>
      </dgm:t>
    </dgm:pt>
    <dgm:pt modelId="{80DF1CDA-D4A7-40C7-85C0-02B1B61ADD60}" type="sibTrans" cxnId="{C49A646F-E27F-4F0D-9DFB-04940492466A}">
      <dgm:prSet/>
      <dgm:spPr/>
      <dgm:t>
        <a:bodyPr/>
        <a:lstStyle/>
        <a:p>
          <a:endParaRPr lang="en-US"/>
        </a:p>
      </dgm:t>
    </dgm:pt>
    <dgm:pt modelId="{8949D440-C964-4C96-8AF3-2186A1B6CD27}" type="pres">
      <dgm:prSet presAssocID="{D7DC9CF8-BB40-4824-8C8D-847392217E12}" presName="root" presStyleCnt="0">
        <dgm:presLayoutVars>
          <dgm:dir/>
          <dgm:resizeHandles val="exact"/>
        </dgm:presLayoutVars>
      </dgm:prSet>
      <dgm:spPr/>
    </dgm:pt>
    <dgm:pt modelId="{10FC3F16-07A4-435B-B12E-8BA23707B647}" type="pres">
      <dgm:prSet presAssocID="{16D26D15-1C3F-4651-A669-20D4F8359BF5}" presName="compNode" presStyleCnt="0"/>
      <dgm:spPr/>
    </dgm:pt>
    <dgm:pt modelId="{9F4FC5F4-5890-4410-B17F-5F136CE487A7}" type="pres">
      <dgm:prSet presAssocID="{16D26D15-1C3F-4651-A669-20D4F8359BF5}" presName="bgRect" presStyleLbl="bgShp" presStyleIdx="0" presStyleCnt="5"/>
      <dgm:spPr/>
    </dgm:pt>
    <dgm:pt modelId="{C46B93A5-DF18-46D4-ABF5-C15C3398F4E2}" type="pres">
      <dgm:prSet presAssocID="{16D26D15-1C3F-4651-A669-20D4F8359BF5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EFF11489-56AA-428E-976F-2F0D878E61B4}" type="pres">
      <dgm:prSet presAssocID="{16D26D15-1C3F-4651-A669-20D4F8359BF5}" presName="spaceRect" presStyleCnt="0"/>
      <dgm:spPr/>
    </dgm:pt>
    <dgm:pt modelId="{B7391D73-DBDE-4CD3-B65F-ABB0FCE0F1A4}" type="pres">
      <dgm:prSet presAssocID="{16D26D15-1C3F-4651-A669-20D4F8359BF5}" presName="parTx" presStyleLbl="revTx" presStyleIdx="0" presStyleCnt="5">
        <dgm:presLayoutVars>
          <dgm:chMax val="0"/>
          <dgm:chPref val="0"/>
        </dgm:presLayoutVars>
      </dgm:prSet>
      <dgm:spPr/>
    </dgm:pt>
    <dgm:pt modelId="{045F8DE6-D822-4432-85C9-410171901EDB}" type="pres">
      <dgm:prSet presAssocID="{6C1C7DAB-6D0C-425F-8030-1A64E7AA7CE3}" presName="sibTrans" presStyleCnt="0"/>
      <dgm:spPr/>
    </dgm:pt>
    <dgm:pt modelId="{E553D99C-122E-4B2A-9ACF-161FDCBB8302}" type="pres">
      <dgm:prSet presAssocID="{A0896C6A-E2F0-4F9F-AFE9-C90CC438F430}" presName="compNode" presStyleCnt="0"/>
      <dgm:spPr/>
    </dgm:pt>
    <dgm:pt modelId="{965A14D6-0C65-4896-9DA5-2F87E3D9C9BB}" type="pres">
      <dgm:prSet presAssocID="{A0896C6A-E2F0-4F9F-AFE9-C90CC438F430}" presName="bgRect" presStyleLbl="bgShp" presStyleIdx="1" presStyleCnt="5"/>
      <dgm:spPr/>
    </dgm:pt>
    <dgm:pt modelId="{DBA35769-4B65-4A9A-8FD8-EA059FA92351}" type="pres">
      <dgm:prSet presAssocID="{A0896C6A-E2F0-4F9F-AFE9-C90CC438F430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C5EC0C3-C121-4D97-A6B5-8EED67A282E2}" type="pres">
      <dgm:prSet presAssocID="{A0896C6A-E2F0-4F9F-AFE9-C90CC438F430}" presName="spaceRect" presStyleCnt="0"/>
      <dgm:spPr/>
    </dgm:pt>
    <dgm:pt modelId="{C6660EA6-58F9-4673-ABDB-11B6125C1C10}" type="pres">
      <dgm:prSet presAssocID="{A0896C6A-E2F0-4F9F-AFE9-C90CC438F430}" presName="parTx" presStyleLbl="revTx" presStyleIdx="1" presStyleCnt="5">
        <dgm:presLayoutVars>
          <dgm:chMax val="0"/>
          <dgm:chPref val="0"/>
        </dgm:presLayoutVars>
      </dgm:prSet>
      <dgm:spPr/>
    </dgm:pt>
    <dgm:pt modelId="{1FD520FB-3EB2-418E-AE18-244ED44669C5}" type="pres">
      <dgm:prSet presAssocID="{7650A0FB-5E9E-4761-A68E-5AC981C4A7CF}" presName="sibTrans" presStyleCnt="0"/>
      <dgm:spPr/>
    </dgm:pt>
    <dgm:pt modelId="{86F19225-BBF2-4948-81F6-60C79CDC08EE}" type="pres">
      <dgm:prSet presAssocID="{CC044FBB-6B34-447C-BB90-90D8F2D53BCE}" presName="compNode" presStyleCnt="0"/>
      <dgm:spPr/>
    </dgm:pt>
    <dgm:pt modelId="{4BAEF8AC-D49B-4116-8106-4E2EC5097D6C}" type="pres">
      <dgm:prSet presAssocID="{CC044FBB-6B34-447C-BB90-90D8F2D53BCE}" presName="bgRect" presStyleLbl="bgShp" presStyleIdx="2" presStyleCnt="5"/>
      <dgm:spPr/>
    </dgm:pt>
    <dgm:pt modelId="{DE0FCCE9-B72E-412D-B76F-1DA4592BCE29}" type="pres">
      <dgm:prSet presAssocID="{CC044FBB-6B34-447C-BB90-90D8F2D53BCE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4740F03F-5177-4545-A08C-98104B20023E}" type="pres">
      <dgm:prSet presAssocID="{CC044FBB-6B34-447C-BB90-90D8F2D53BCE}" presName="spaceRect" presStyleCnt="0"/>
      <dgm:spPr/>
    </dgm:pt>
    <dgm:pt modelId="{349E77CB-ECB5-4F06-BC59-D5139CAB760B}" type="pres">
      <dgm:prSet presAssocID="{CC044FBB-6B34-447C-BB90-90D8F2D53BCE}" presName="parTx" presStyleLbl="revTx" presStyleIdx="2" presStyleCnt="5">
        <dgm:presLayoutVars>
          <dgm:chMax val="0"/>
          <dgm:chPref val="0"/>
        </dgm:presLayoutVars>
      </dgm:prSet>
      <dgm:spPr/>
    </dgm:pt>
    <dgm:pt modelId="{F1CE0203-5834-4C75-B5D7-AE7BEFD09F1A}" type="pres">
      <dgm:prSet presAssocID="{71CEB24A-24C7-40F5-9F41-6C82EA556AA0}" presName="sibTrans" presStyleCnt="0"/>
      <dgm:spPr/>
    </dgm:pt>
    <dgm:pt modelId="{0CCE9AB6-C9A7-49CF-8D1D-8E7E83E6AB43}" type="pres">
      <dgm:prSet presAssocID="{1C41108A-71B7-4D7A-8227-DDC4F069629F}" presName="compNode" presStyleCnt="0"/>
      <dgm:spPr/>
    </dgm:pt>
    <dgm:pt modelId="{05D289F4-4F7E-43FC-A253-E7EFF58180DB}" type="pres">
      <dgm:prSet presAssocID="{1C41108A-71B7-4D7A-8227-DDC4F069629F}" presName="bgRect" presStyleLbl="bgShp" presStyleIdx="3" presStyleCnt="5"/>
      <dgm:spPr/>
    </dgm:pt>
    <dgm:pt modelId="{EA7EF3D1-4448-4367-8DA7-B991F0919121}" type="pres">
      <dgm:prSet presAssocID="{1C41108A-71B7-4D7A-8227-DDC4F069629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inter"/>
        </a:ext>
      </dgm:extLst>
    </dgm:pt>
    <dgm:pt modelId="{3A4D84B1-5CBC-4F38-BF1F-B7FA25C09A8F}" type="pres">
      <dgm:prSet presAssocID="{1C41108A-71B7-4D7A-8227-DDC4F069629F}" presName="spaceRect" presStyleCnt="0"/>
      <dgm:spPr/>
    </dgm:pt>
    <dgm:pt modelId="{7059F3BE-5ADF-4F3B-A943-EBACF3D5EE14}" type="pres">
      <dgm:prSet presAssocID="{1C41108A-71B7-4D7A-8227-DDC4F069629F}" presName="parTx" presStyleLbl="revTx" presStyleIdx="3" presStyleCnt="5">
        <dgm:presLayoutVars>
          <dgm:chMax val="0"/>
          <dgm:chPref val="0"/>
        </dgm:presLayoutVars>
      </dgm:prSet>
      <dgm:spPr/>
    </dgm:pt>
    <dgm:pt modelId="{723E4287-BA19-41B5-8ACD-D57D4C55912B}" type="pres">
      <dgm:prSet presAssocID="{3430FD71-2AE5-4FC3-B370-1256359E848E}" presName="sibTrans" presStyleCnt="0"/>
      <dgm:spPr/>
    </dgm:pt>
    <dgm:pt modelId="{08569701-68D4-4363-B915-A88735BC465B}" type="pres">
      <dgm:prSet presAssocID="{0D046BD2-A221-4DD1-821B-5E8B1E0A7888}" presName="compNode" presStyleCnt="0"/>
      <dgm:spPr/>
    </dgm:pt>
    <dgm:pt modelId="{CDFCBAE4-994A-482A-BE59-FD578F8999A1}" type="pres">
      <dgm:prSet presAssocID="{0D046BD2-A221-4DD1-821B-5E8B1E0A7888}" presName="bgRect" presStyleLbl="bgShp" presStyleIdx="4" presStyleCnt="5"/>
      <dgm:spPr/>
    </dgm:pt>
    <dgm:pt modelId="{7A8ABB35-42E5-46A3-AEFC-C05803E1A5B2}" type="pres">
      <dgm:prSet presAssocID="{0D046BD2-A221-4DD1-821B-5E8B1E0A788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1B6DF2B4-3E5B-4250-9841-B1C7309F4304}" type="pres">
      <dgm:prSet presAssocID="{0D046BD2-A221-4DD1-821B-5E8B1E0A7888}" presName="spaceRect" presStyleCnt="0"/>
      <dgm:spPr/>
    </dgm:pt>
    <dgm:pt modelId="{571387C7-8AC4-41BB-AA9A-AFB6653F886D}" type="pres">
      <dgm:prSet presAssocID="{0D046BD2-A221-4DD1-821B-5E8B1E0A7888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CED05939-8F32-4DA4-87B5-8C2F1A4B42D5}" srcId="{D7DC9CF8-BB40-4824-8C8D-847392217E12}" destId="{A0896C6A-E2F0-4F9F-AFE9-C90CC438F430}" srcOrd="1" destOrd="0" parTransId="{0AC7D1ED-FD6B-4B2B-8A92-B56727D40B1D}" sibTransId="{7650A0FB-5E9E-4761-A68E-5AC981C4A7CF}"/>
    <dgm:cxn modelId="{B8D25863-339D-4EE3-9AD6-799C48AAFC63}" type="presOf" srcId="{0D046BD2-A221-4DD1-821B-5E8B1E0A7888}" destId="{571387C7-8AC4-41BB-AA9A-AFB6653F886D}" srcOrd="0" destOrd="0" presId="urn:microsoft.com/office/officeart/2018/2/layout/IconVerticalSolidList"/>
    <dgm:cxn modelId="{C49A646F-E27F-4F0D-9DFB-04940492466A}" srcId="{D7DC9CF8-BB40-4824-8C8D-847392217E12}" destId="{0D046BD2-A221-4DD1-821B-5E8B1E0A7888}" srcOrd="4" destOrd="0" parTransId="{C83A471E-36EE-499D-B890-2CC0E72FFB4B}" sibTransId="{80DF1CDA-D4A7-40C7-85C0-02B1B61ADD60}"/>
    <dgm:cxn modelId="{1E923F70-F290-4982-9B2F-8984C6F54468}" type="presOf" srcId="{1C41108A-71B7-4D7A-8227-DDC4F069629F}" destId="{7059F3BE-5ADF-4F3B-A943-EBACF3D5EE14}" srcOrd="0" destOrd="0" presId="urn:microsoft.com/office/officeart/2018/2/layout/IconVerticalSolidList"/>
    <dgm:cxn modelId="{73C70E7D-7DB1-43CE-91A8-D97906207FB5}" type="presOf" srcId="{CC044FBB-6B34-447C-BB90-90D8F2D53BCE}" destId="{349E77CB-ECB5-4F06-BC59-D5139CAB760B}" srcOrd="0" destOrd="0" presId="urn:microsoft.com/office/officeart/2018/2/layout/IconVerticalSolidList"/>
    <dgm:cxn modelId="{77789D80-8454-400B-A780-1AB327F9AC02}" type="presOf" srcId="{A0896C6A-E2F0-4F9F-AFE9-C90CC438F430}" destId="{C6660EA6-58F9-4673-ABDB-11B6125C1C10}" srcOrd="0" destOrd="0" presId="urn:microsoft.com/office/officeart/2018/2/layout/IconVerticalSolidList"/>
    <dgm:cxn modelId="{FD8BA390-EB63-4183-9D36-BCF6F96C8D74}" srcId="{D7DC9CF8-BB40-4824-8C8D-847392217E12}" destId="{1C41108A-71B7-4D7A-8227-DDC4F069629F}" srcOrd="3" destOrd="0" parTransId="{F8E90929-6213-4E6D-89BE-D568D51C63B9}" sibTransId="{3430FD71-2AE5-4FC3-B370-1256359E848E}"/>
    <dgm:cxn modelId="{075BBE9F-0A96-409B-9866-84AD5AE73282}" type="presOf" srcId="{D7DC9CF8-BB40-4824-8C8D-847392217E12}" destId="{8949D440-C964-4C96-8AF3-2186A1B6CD27}" srcOrd="0" destOrd="0" presId="urn:microsoft.com/office/officeart/2018/2/layout/IconVerticalSolidList"/>
    <dgm:cxn modelId="{079409B7-0FCB-4AB2-BA0D-C99046F6A26F}" type="presOf" srcId="{16D26D15-1C3F-4651-A669-20D4F8359BF5}" destId="{B7391D73-DBDE-4CD3-B65F-ABB0FCE0F1A4}" srcOrd="0" destOrd="0" presId="urn:microsoft.com/office/officeart/2018/2/layout/IconVerticalSolidList"/>
    <dgm:cxn modelId="{AD5514D7-67D3-4286-A53D-9734AD51B95F}" srcId="{D7DC9CF8-BB40-4824-8C8D-847392217E12}" destId="{CC044FBB-6B34-447C-BB90-90D8F2D53BCE}" srcOrd="2" destOrd="0" parTransId="{C5F331A1-0F20-4347-8203-5230AB720216}" sibTransId="{71CEB24A-24C7-40F5-9F41-6C82EA556AA0}"/>
    <dgm:cxn modelId="{AAEC22EE-9DBD-43E7-B958-186B7AC1D7BA}" srcId="{D7DC9CF8-BB40-4824-8C8D-847392217E12}" destId="{16D26D15-1C3F-4651-A669-20D4F8359BF5}" srcOrd="0" destOrd="0" parTransId="{D7D39CA0-0A5D-4EC2-A6F1-80653843744D}" sibTransId="{6C1C7DAB-6D0C-425F-8030-1A64E7AA7CE3}"/>
    <dgm:cxn modelId="{67D986BE-4278-4937-A98E-B5D8CA8FEA17}" type="presParOf" srcId="{8949D440-C964-4C96-8AF3-2186A1B6CD27}" destId="{10FC3F16-07A4-435B-B12E-8BA23707B647}" srcOrd="0" destOrd="0" presId="urn:microsoft.com/office/officeart/2018/2/layout/IconVerticalSolidList"/>
    <dgm:cxn modelId="{A925843A-7596-4B9A-8883-C9DBA8F9B0A6}" type="presParOf" srcId="{10FC3F16-07A4-435B-B12E-8BA23707B647}" destId="{9F4FC5F4-5890-4410-B17F-5F136CE487A7}" srcOrd="0" destOrd="0" presId="urn:microsoft.com/office/officeart/2018/2/layout/IconVerticalSolidList"/>
    <dgm:cxn modelId="{8F0F5ACD-1EAF-4A66-9BBA-675D32A087D6}" type="presParOf" srcId="{10FC3F16-07A4-435B-B12E-8BA23707B647}" destId="{C46B93A5-DF18-46D4-ABF5-C15C3398F4E2}" srcOrd="1" destOrd="0" presId="urn:microsoft.com/office/officeart/2018/2/layout/IconVerticalSolidList"/>
    <dgm:cxn modelId="{93CB5EAD-A047-4F8C-8B2E-9B382F6C36EE}" type="presParOf" srcId="{10FC3F16-07A4-435B-B12E-8BA23707B647}" destId="{EFF11489-56AA-428E-976F-2F0D878E61B4}" srcOrd="2" destOrd="0" presId="urn:microsoft.com/office/officeart/2018/2/layout/IconVerticalSolidList"/>
    <dgm:cxn modelId="{2F666E39-125B-4688-9F50-09988D8230EA}" type="presParOf" srcId="{10FC3F16-07A4-435B-B12E-8BA23707B647}" destId="{B7391D73-DBDE-4CD3-B65F-ABB0FCE0F1A4}" srcOrd="3" destOrd="0" presId="urn:microsoft.com/office/officeart/2018/2/layout/IconVerticalSolidList"/>
    <dgm:cxn modelId="{D5CD843A-38F2-4E99-A1B3-9A2D1CFBC1FB}" type="presParOf" srcId="{8949D440-C964-4C96-8AF3-2186A1B6CD27}" destId="{045F8DE6-D822-4432-85C9-410171901EDB}" srcOrd="1" destOrd="0" presId="urn:microsoft.com/office/officeart/2018/2/layout/IconVerticalSolidList"/>
    <dgm:cxn modelId="{19C0607F-59DE-4AB0-97E4-0C113C9605CB}" type="presParOf" srcId="{8949D440-C964-4C96-8AF3-2186A1B6CD27}" destId="{E553D99C-122E-4B2A-9ACF-161FDCBB8302}" srcOrd="2" destOrd="0" presId="urn:microsoft.com/office/officeart/2018/2/layout/IconVerticalSolidList"/>
    <dgm:cxn modelId="{B63F3A61-4688-47F8-AFEB-F2B2F2A9F993}" type="presParOf" srcId="{E553D99C-122E-4B2A-9ACF-161FDCBB8302}" destId="{965A14D6-0C65-4896-9DA5-2F87E3D9C9BB}" srcOrd="0" destOrd="0" presId="urn:microsoft.com/office/officeart/2018/2/layout/IconVerticalSolidList"/>
    <dgm:cxn modelId="{212F3B4E-D86B-440C-BB8C-774F8A8C49AF}" type="presParOf" srcId="{E553D99C-122E-4B2A-9ACF-161FDCBB8302}" destId="{DBA35769-4B65-4A9A-8FD8-EA059FA92351}" srcOrd="1" destOrd="0" presId="urn:microsoft.com/office/officeart/2018/2/layout/IconVerticalSolidList"/>
    <dgm:cxn modelId="{67582C22-5F23-4868-99E0-DB54FF3C2F20}" type="presParOf" srcId="{E553D99C-122E-4B2A-9ACF-161FDCBB8302}" destId="{BC5EC0C3-C121-4D97-A6B5-8EED67A282E2}" srcOrd="2" destOrd="0" presId="urn:microsoft.com/office/officeart/2018/2/layout/IconVerticalSolidList"/>
    <dgm:cxn modelId="{A30AA32D-CC9F-46B5-B34F-D39EC591DD08}" type="presParOf" srcId="{E553D99C-122E-4B2A-9ACF-161FDCBB8302}" destId="{C6660EA6-58F9-4673-ABDB-11B6125C1C10}" srcOrd="3" destOrd="0" presId="urn:microsoft.com/office/officeart/2018/2/layout/IconVerticalSolidList"/>
    <dgm:cxn modelId="{B0B27999-9F2A-40F3-A3C2-E82BF1697256}" type="presParOf" srcId="{8949D440-C964-4C96-8AF3-2186A1B6CD27}" destId="{1FD520FB-3EB2-418E-AE18-244ED44669C5}" srcOrd="3" destOrd="0" presId="urn:microsoft.com/office/officeart/2018/2/layout/IconVerticalSolidList"/>
    <dgm:cxn modelId="{CA8E82BD-E900-40F4-A7D0-8E18A1AE7BB2}" type="presParOf" srcId="{8949D440-C964-4C96-8AF3-2186A1B6CD27}" destId="{86F19225-BBF2-4948-81F6-60C79CDC08EE}" srcOrd="4" destOrd="0" presId="urn:microsoft.com/office/officeart/2018/2/layout/IconVerticalSolidList"/>
    <dgm:cxn modelId="{C25E0A3E-6B23-49B4-9046-84D665C65210}" type="presParOf" srcId="{86F19225-BBF2-4948-81F6-60C79CDC08EE}" destId="{4BAEF8AC-D49B-4116-8106-4E2EC5097D6C}" srcOrd="0" destOrd="0" presId="urn:microsoft.com/office/officeart/2018/2/layout/IconVerticalSolidList"/>
    <dgm:cxn modelId="{35CDF74B-B1CA-4403-9A64-97D6C80BFB9F}" type="presParOf" srcId="{86F19225-BBF2-4948-81F6-60C79CDC08EE}" destId="{DE0FCCE9-B72E-412D-B76F-1DA4592BCE29}" srcOrd="1" destOrd="0" presId="urn:microsoft.com/office/officeart/2018/2/layout/IconVerticalSolidList"/>
    <dgm:cxn modelId="{D78BB92F-ACC9-43AC-9FE5-93BCE58114D8}" type="presParOf" srcId="{86F19225-BBF2-4948-81F6-60C79CDC08EE}" destId="{4740F03F-5177-4545-A08C-98104B20023E}" srcOrd="2" destOrd="0" presId="urn:microsoft.com/office/officeart/2018/2/layout/IconVerticalSolidList"/>
    <dgm:cxn modelId="{1AF0332F-E11B-4F3A-B88C-5B3DD68D7827}" type="presParOf" srcId="{86F19225-BBF2-4948-81F6-60C79CDC08EE}" destId="{349E77CB-ECB5-4F06-BC59-D5139CAB760B}" srcOrd="3" destOrd="0" presId="urn:microsoft.com/office/officeart/2018/2/layout/IconVerticalSolidList"/>
    <dgm:cxn modelId="{C90128F7-B0D9-4E7D-813D-E27445B18244}" type="presParOf" srcId="{8949D440-C964-4C96-8AF3-2186A1B6CD27}" destId="{F1CE0203-5834-4C75-B5D7-AE7BEFD09F1A}" srcOrd="5" destOrd="0" presId="urn:microsoft.com/office/officeart/2018/2/layout/IconVerticalSolidList"/>
    <dgm:cxn modelId="{7AF65566-32D0-4D88-AD7D-61A98C6BF2A4}" type="presParOf" srcId="{8949D440-C964-4C96-8AF3-2186A1B6CD27}" destId="{0CCE9AB6-C9A7-49CF-8D1D-8E7E83E6AB43}" srcOrd="6" destOrd="0" presId="urn:microsoft.com/office/officeart/2018/2/layout/IconVerticalSolidList"/>
    <dgm:cxn modelId="{9A99658B-D585-4C99-B7CC-857C9B5A98FE}" type="presParOf" srcId="{0CCE9AB6-C9A7-49CF-8D1D-8E7E83E6AB43}" destId="{05D289F4-4F7E-43FC-A253-E7EFF58180DB}" srcOrd="0" destOrd="0" presId="urn:microsoft.com/office/officeart/2018/2/layout/IconVerticalSolidList"/>
    <dgm:cxn modelId="{74651B77-5BE1-4BF8-893E-F37E06A25CDD}" type="presParOf" srcId="{0CCE9AB6-C9A7-49CF-8D1D-8E7E83E6AB43}" destId="{EA7EF3D1-4448-4367-8DA7-B991F0919121}" srcOrd="1" destOrd="0" presId="urn:microsoft.com/office/officeart/2018/2/layout/IconVerticalSolidList"/>
    <dgm:cxn modelId="{78D28162-D2DE-45DB-9E9B-E2D0AD59BDBA}" type="presParOf" srcId="{0CCE9AB6-C9A7-49CF-8D1D-8E7E83E6AB43}" destId="{3A4D84B1-5CBC-4F38-BF1F-B7FA25C09A8F}" srcOrd="2" destOrd="0" presId="urn:microsoft.com/office/officeart/2018/2/layout/IconVerticalSolidList"/>
    <dgm:cxn modelId="{8B7F4732-CA28-4D40-9C16-2BEF7E871B3F}" type="presParOf" srcId="{0CCE9AB6-C9A7-49CF-8D1D-8E7E83E6AB43}" destId="{7059F3BE-5ADF-4F3B-A943-EBACF3D5EE14}" srcOrd="3" destOrd="0" presId="urn:microsoft.com/office/officeart/2018/2/layout/IconVerticalSolidList"/>
    <dgm:cxn modelId="{AE7D76BB-0853-4877-A81C-6FFAF37F4F14}" type="presParOf" srcId="{8949D440-C964-4C96-8AF3-2186A1B6CD27}" destId="{723E4287-BA19-41B5-8ACD-D57D4C55912B}" srcOrd="7" destOrd="0" presId="urn:microsoft.com/office/officeart/2018/2/layout/IconVerticalSolidList"/>
    <dgm:cxn modelId="{7BBB83A8-030A-4A43-BD68-F66E1E6D9933}" type="presParOf" srcId="{8949D440-C964-4C96-8AF3-2186A1B6CD27}" destId="{08569701-68D4-4363-B915-A88735BC465B}" srcOrd="8" destOrd="0" presId="urn:microsoft.com/office/officeart/2018/2/layout/IconVerticalSolidList"/>
    <dgm:cxn modelId="{D2A2E01A-F58C-4F5F-B30F-96982148335C}" type="presParOf" srcId="{08569701-68D4-4363-B915-A88735BC465B}" destId="{CDFCBAE4-994A-482A-BE59-FD578F8999A1}" srcOrd="0" destOrd="0" presId="urn:microsoft.com/office/officeart/2018/2/layout/IconVerticalSolidList"/>
    <dgm:cxn modelId="{859B80E2-E1DB-40D3-8A28-5012B3EEE577}" type="presParOf" srcId="{08569701-68D4-4363-B915-A88735BC465B}" destId="{7A8ABB35-42E5-46A3-AEFC-C05803E1A5B2}" srcOrd="1" destOrd="0" presId="urn:microsoft.com/office/officeart/2018/2/layout/IconVerticalSolidList"/>
    <dgm:cxn modelId="{313D4E69-9755-4824-9434-CF68972E5F36}" type="presParOf" srcId="{08569701-68D4-4363-B915-A88735BC465B}" destId="{1B6DF2B4-3E5B-4250-9841-B1C7309F4304}" srcOrd="2" destOrd="0" presId="urn:microsoft.com/office/officeart/2018/2/layout/IconVerticalSolidList"/>
    <dgm:cxn modelId="{4D3F61D4-AA55-4A0C-8BDB-8C8BA068EA28}" type="presParOf" srcId="{08569701-68D4-4363-B915-A88735BC465B}" destId="{571387C7-8AC4-41BB-AA9A-AFB6653F886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7DC9CF8-BB40-4824-8C8D-847392217E1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49D440-C964-4C96-8AF3-2186A1B6CD27}" type="pres">
      <dgm:prSet presAssocID="{D7DC9CF8-BB40-4824-8C8D-847392217E12}" presName="root" presStyleCnt="0">
        <dgm:presLayoutVars>
          <dgm:dir/>
          <dgm:resizeHandles val="exact"/>
        </dgm:presLayoutVars>
      </dgm:prSet>
      <dgm:spPr/>
    </dgm:pt>
  </dgm:ptLst>
  <dgm:cxnLst>
    <dgm:cxn modelId="{075BBE9F-0A96-409B-9866-84AD5AE73282}" type="presOf" srcId="{D7DC9CF8-BB40-4824-8C8D-847392217E12}" destId="{8949D440-C964-4C96-8AF3-2186A1B6CD27}" srcOrd="0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E12322F-24CF-45F9-ADC7-E33F9A8F5138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3ABA279-1555-4E23-B6BB-7E4856EB9F65}">
      <dgm:prSet/>
      <dgm:spPr/>
      <dgm:t>
        <a:bodyPr/>
        <a:lstStyle/>
        <a:p>
          <a:r>
            <a:rPr lang="en-US"/>
            <a:t>Once your supervisor has completed the ACCS rating tool in NeoEd Perform, you will receive a notification</a:t>
          </a:r>
        </a:p>
      </dgm:t>
    </dgm:pt>
    <dgm:pt modelId="{C7A4994C-2C85-48AF-8489-4C49FC2BFD92}" type="parTrans" cxnId="{A5F730DD-E456-4089-9EA8-756020821320}">
      <dgm:prSet/>
      <dgm:spPr/>
      <dgm:t>
        <a:bodyPr/>
        <a:lstStyle/>
        <a:p>
          <a:endParaRPr lang="en-US"/>
        </a:p>
      </dgm:t>
    </dgm:pt>
    <dgm:pt modelId="{CA6BD119-E827-43E5-B974-B98D528DF6B2}" type="sibTrans" cxnId="{A5F730DD-E456-4089-9EA8-756020821320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16519F44-23C1-40BF-B88B-C319BC75B4FB}">
      <dgm:prSet/>
      <dgm:spPr/>
      <dgm:t>
        <a:bodyPr/>
        <a:lstStyle/>
        <a:p>
          <a:r>
            <a:rPr lang="en-US"/>
            <a:t>You will log back into NeoEd Perform to view your rating</a:t>
          </a:r>
        </a:p>
      </dgm:t>
    </dgm:pt>
    <dgm:pt modelId="{4528E851-503D-4595-9C7A-5B460FC3BC25}" type="parTrans" cxnId="{E8F5D0E0-EB0D-47B7-A3C0-F88F675654A0}">
      <dgm:prSet/>
      <dgm:spPr/>
      <dgm:t>
        <a:bodyPr/>
        <a:lstStyle/>
        <a:p>
          <a:endParaRPr lang="en-US"/>
        </a:p>
      </dgm:t>
    </dgm:pt>
    <dgm:pt modelId="{9EAD357B-FFCA-4147-B0C4-50CE3C17D184}" type="sibTrans" cxnId="{E8F5D0E0-EB0D-47B7-A3C0-F88F675654A0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63DCAE88-D8D4-4146-88DC-98684636759B}">
      <dgm:prSet/>
      <dgm:spPr/>
      <dgm:t>
        <a:bodyPr/>
        <a:lstStyle/>
        <a:p>
          <a:r>
            <a:rPr lang="en-US"/>
            <a:t>Acknowledge</a:t>
          </a:r>
        </a:p>
      </dgm:t>
    </dgm:pt>
    <dgm:pt modelId="{29544485-859E-4A88-9B8C-F99FA56DAE9B}" type="parTrans" cxnId="{440DD2B0-694C-4A6E-84D5-8120553F6871}">
      <dgm:prSet/>
      <dgm:spPr/>
      <dgm:t>
        <a:bodyPr/>
        <a:lstStyle/>
        <a:p>
          <a:endParaRPr lang="en-US"/>
        </a:p>
      </dgm:t>
    </dgm:pt>
    <dgm:pt modelId="{92357FAA-E99B-4012-82A8-AF21B3EF9099}" type="sibTrans" cxnId="{440DD2B0-694C-4A6E-84D5-8120553F6871}">
      <dgm:prSet/>
      <dgm:spPr/>
      <dgm:t>
        <a:bodyPr/>
        <a:lstStyle/>
        <a:p>
          <a:endParaRPr lang="en-US"/>
        </a:p>
      </dgm:t>
    </dgm:pt>
    <dgm:pt modelId="{6C79B36E-68F8-4549-8F46-D47AEDDD5CA1}">
      <dgm:prSet/>
      <dgm:spPr/>
      <dgm:t>
        <a:bodyPr/>
        <a:lstStyle/>
        <a:p>
          <a:r>
            <a:rPr lang="en-US"/>
            <a:t>Refuse to Sign</a:t>
          </a:r>
        </a:p>
      </dgm:t>
    </dgm:pt>
    <dgm:pt modelId="{D6C36CCD-F06B-4761-B75C-B7EDC2DF08D9}" type="parTrans" cxnId="{FFB99F1A-635B-4ED4-A7A1-02F936D53C6D}">
      <dgm:prSet/>
      <dgm:spPr/>
      <dgm:t>
        <a:bodyPr/>
        <a:lstStyle/>
        <a:p>
          <a:endParaRPr lang="en-US"/>
        </a:p>
      </dgm:t>
    </dgm:pt>
    <dgm:pt modelId="{F7D03AD9-088F-42EC-B7BD-D0F664C37A6F}" type="sibTrans" cxnId="{FFB99F1A-635B-4ED4-A7A1-02F936D53C6D}">
      <dgm:prSet/>
      <dgm:spPr/>
      <dgm:t>
        <a:bodyPr/>
        <a:lstStyle/>
        <a:p>
          <a:endParaRPr lang="en-US"/>
        </a:p>
      </dgm:t>
    </dgm:pt>
    <dgm:pt modelId="{95EED9AD-7E97-49EC-907F-775CC2751C71}" type="pres">
      <dgm:prSet presAssocID="{6E12322F-24CF-45F9-ADC7-E33F9A8F5138}" presName="Name0" presStyleCnt="0">
        <dgm:presLayoutVars>
          <dgm:animLvl val="lvl"/>
          <dgm:resizeHandles val="exact"/>
        </dgm:presLayoutVars>
      </dgm:prSet>
      <dgm:spPr/>
    </dgm:pt>
    <dgm:pt modelId="{64BFE946-C802-45C3-ADC9-A6073780E7A9}" type="pres">
      <dgm:prSet presAssocID="{B3ABA279-1555-4E23-B6BB-7E4856EB9F65}" presName="compositeNode" presStyleCnt="0">
        <dgm:presLayoutVars>
          <dgm:bulletEnabled val="1"/>
        </dgm:presLayoutVars>
      </dgm:prSet>
      <dgm:spPr/>
    </dgm:pt>
    <dgm:pt modelId="{3DD19E04-068C-4BCE-905F-9510B33667D4}" type="pres">
      <dgm:prSet presAssocID="{B3ABA279-1555-4E23-B6BB-7E4856EB9F65}" presName="bgRect" presStyleLbl="bgAccFollowNode1" presStyleIdx="0" presStyleCnt="2"/>
      <dgm:spPr/>
    </dgm:pt>
    <dgm:pt modelId="{4817B5EF-CEC0-45F3-B3C4-220336D4EF24}" type="pres">
      <dgm:prSet presAssocID="{CA6BD119-E827-43E5-B974-B98D528DF6B2}" presName="sibTransNodeCircle" presStyleLbl="alignNode1" presStyleIdx="0" presStyleCnt="4">
        <dgm:presLayoutVars>
          <dgm:chMax val="0"/>
          <dgm:bulletEnabled/>
        </dgm:presLayoutVars>
      </dgm:prSet>
      <dgm:spPr/>
    </dgm:pt>
    <dgm:pt modelId="{4007AAA8-3D06-4A02-97C3-796137C78E65}" type="pres">
      <dgm:prSet presAssocID="{B3ABA279-1555-4E23-B6BB-7E4856EB9F65}" presName="bottomLine" presStyleLbl="alignNode1" presStyleIdx="1" presStyleCnt="4">
        <dgm:presLayoutVars/>
      </dgm:prSet>
      <dgm:spPr/>
    </dgm:pt>
    <dgm:pt modelId="{FA42B2BB-1AF1-477B-84A6-0545706FCD6C}" type="pres">
      <dgm:prSet presAssocID="{B3ABA279-1555-4E23-B6BB-7E4856EB9F65}" presName="nodeText" presStyleLbl="bgAccFollowNode1" presStyleIdx="0" presStyleCnt="2">
        <dgm:presLayoutVars>
          <dgm:bulletEnabled val="1"/>
        </dgm:presLayoutVars>
      </dgm:prSet>
      <dgm:spPr/>
    </dgm:pt>
    <dgm:pt modelId="{21B2E60E-74E5-4F91-BFEC-AD6342A1E529}" type="pres">
      <dgm:prSet presAssocID="{CA6BD119-E827-43E5-B974-B98D528DF6B2}" presName="sibTrans" presStyleCnt="0"/>
      <dgm:spPr/>
    </dgm:pt>
    <dgm:pt modelId="{1BB60683-98ED-4171-BCB7-17D5D2B46FBC}" type="pres">
      <dgm:prSet presAssocID="{16519F44-23C1-40BF-B88B-C319BC75B4FB}" presName="compositeNode" presStyleCnt="0">
        <dgm:presLayoutVars>
          <dgm:bulletEnabled val="1"/>
        </dgm:presLayoutVars>
      </dgm:prSet>
      <dgm:spPr/>
    </dgm:pt>
    <dgm:pt modelId="{54804FE0-25CD-49C3-83C0-D592FF11A780}" type="pres">
      <dgm:prSet presAssocID="{16519F44-23C1-40BF-B88B-C319BC75B4FB}" presName="bgRect" presStyleLbl="bgAccFollowNode1" presStyleIdx="1" presStyleCnt="2"/>
      <dgm:spPr/>
    </dgm:pt>
    <dgm:pt modelId="{23F35492-AF95-4786-90D7-BF262CA31F18}" type="pres">
      <dgm:prSet presAssocID="{9EAD357B-FFCA-4147-B0C4-50CE3C17D184}" presName="sibTransNodeCircle" presStyleLbl="alignNode1" presStyleIdx="2" presStyleCnt="4">
        <dgm:presLayoutVars>
          <dgm:chMax val="0"/>
          <dgm:bulletEnabled/>
        </dgm:presLayoutVars>
      </dgm:prSet>
      <dgm:spPr/>
    </dgm:pt>
    <dgm:pt modelId="{C2B95F12-72E6-42AB-865B-DD95A59BC4CB}" type="pres">
      <dgm:prSet presAssocID="{16519F44-23C1-40BF-B88B-C319BC75B4FB}" presName="bottomLine" presStyleLbl="alignNode1" presStyleIdx="3" presStyleCnt="4">
        <dgm:presLayoutVars/>
      </dgm:prSet>
      <dgm:spPr/>
    </dgm:pt>
    <dgm:pt modelId="{F018B51F-C363-4D5B-B515-FD94DC9EE780}" type="pres">
      <dgm:prSet presAssocID="{16519F44-23C1-40BF-B88B-C319BC75B4FB}" presName="nodeText" presStyleLbl="bgAccFollowNode1" presStyleIdx="1" presStyleCnt="2">
        <dgm:presLayoutVars>
          <dgm:bulletEnabled val="1"/>
        </dgm:presLayoutVars>
      </dgm:prSet>
      <dgm:spPr/>
    </dgm:pt>
  </dgm:ptLst>
  <dgm:cxnLst>
    <dgm:cxn modelId="{C2C0C816-2EA1-46AA-A224-14F51AFE0176}" type="presOf" srcId="{6C79B36E-68F8-4549-8F46-D47AEDDD5CA1}" destId="{F018B51F-C363-4D5B-B515-FD94DC9EE780}" srcOrd="0" destOrd="2" presId="urn:microsoft.com/office/officeart/2016/7/layout/BasicLinearProcessNumbered"/>
    <dgm:cxn modelId="{FFB99F1A-635B-4ED4-A7A1-02F936D53C6D}" srcId="{16519F44-23C1-40BF-B88B-C319BC75B4FB}" destId="{6C79B36E-68F8-4549-8F46-D47AEDDD5CA1}" srcOrd="1" destOrd="0" parTransId="{D6C36CCD-F06B-4761-B75C-B7EDC2DF08D9}" sibTransId="{F7D03AD9-088F-42EC-B7BD-D0F664C37A6F}"/>
    <dgm:cxn modelId="{30A8723B-A3E5-41CB-91B4-A24D797B37D7}" type="presOf" srcId="{16519F44-23C1-40BF-B88B-C319BC75B4FB}" destId="{F018B51F-C363-4D5B-B515-FD94DC9EE780}" srcOrd="1" destOrd="0" presId="urn:microsoft.com/office/officeart/2016/7/layout/BasicLinearProcessNumbered"/>
    <dgm:cxn modelId="{2866DA74-470E-4DD6-9FA7-CD1C4ABC97B2}" type="presOf" srcId="{9EAD357B-FFCA-4147-B0C4-50CE3C17D184}" destId="{23F35492-AF95-4786-90D7-BF262CA31F18}" srcOrd="0" destOrd="0" presId="urn:microsoft.com/office/officeart/2016/7/layout/BasicLinearProcessNumbered"/>
    <dgm:cxn modelId="{92675483-05A3-4667-8329-10F4956B9AD1}" type="presOf" srcId="{16519F44-23C1-40BF-B88B-C319BC75B4FB}" destId="{54804FE0-25CD-49C3-83C0-D592FF11A780}" srcOrd="0" destOrd="0" presId="urn:microsoft.com/office/officeart/2016/7/layout/BasicLinearProcessNumbered"/>
    <dgm:cxn modelId="{66754F84-AC05-4E9C-9B22-F358D382F62B}" type="presOf" srcId="{63DCAE88-D8D4-4146-88DC-98684636759B}" destId="{F018B51F-C363-4D5B-B515-FD94DC9EE780}" srcOrd="0" destOrd="1" presId="urn:microsoft.com/office/officeart/2016/7/layout/BasicLinearProcessNumbered"/>
    <dgm:cxn modelId="{04DD7192-C46D-45B4-9B84-9E19EEF9B808}" type="presOf" srcId="{B3ABA279-1555-4E23-B6BB-7E4856EB9F65}" destId="{3DD19E04-068C-4BCE-905F-9510B33667D4}" srcOrd="0" destOrd="0" presId="urn:microsoft.com/office/officeart/2016/7/layout/BasicLinearProcessNumbered"/>
    <dgm:cxn modelId="{440DD2B0-694C-4A6E-84D5-8120553F6871}" srcId="{16519F44-23C1-40BF-B88B-C319BC75B4FB}" destId="{63DCAE88-D8D4-4146-88DC-98684636759B}" srcOrd="0" destOrd="0" parTransId="{29544485-859E-4A88-9B8C-F99FA56DAE9B}" sibTransId="{92357FAA-E99B-4012-82A8-AF21B3EF9099}"/>
    <dgm:cxn modelId="{8F96ECD1-6174-4486-8918-00F589CD44E7}" type="presOf" srcId="{B3ABA279-1555-4E23-B6BB-7E4856EB9F65}" destId="{FA42B2BB-1AF1-477B-84A6-0545706FCD6C}" srcOrd="1" destOrd="0" presId="urn:microsoft.com/office/officeart/2016/7/layout/BasicLinearProcessNumbered"/>
    <dgm:cxn modelId="{AB44A4D3-A7DF-4071-AA51-55E289103E06}" type="presOf" srcId="{6E12322F-24CF-45F9-ADC7-E33F9A8F5138}" destId="{95EED9AD-7E97-49EC-907F-775CC2751C71}" srcOrd="0" destOrd="0" presId="urn:microsoft.com/office/officeart/2016/7/layout/BasicLinearProcessNumbered"/>
    <dgm:cxn modelId="{449D18D8-62CC-4E12-AA2D-E287F97FCD3A}" type="presOf" srcId="{CA6BD119-E827-43E5-B974-B98D528DF6B2}" destId="{4817B5EF-CEC0-45F3-B3C4-220336D4EF24}" srcOrd="0" destOrd="0" presId="urn:microsoft.com/office/officeart/2016/7/layout/BasicLinearProcessNumbered"/>
    <dgm:cxn modelId="{A5F730DD-E456-4089-9EA8-756020821320}" srcId="{6E12322F-24CF-45F9-ADC7-E33F9A8F5138}" destId="{B3ABA279-1555-4E23-B6BB-7E4856EB9F65}" srcOrd="0" destOrd="0" parTransId="{C7A4994C-2C85-48AF-8489-4C49FC2BFD92}" sibTransId="{CA6BD119-E827-43E5-B974-B98D528DF6B2}"/>
    <dgm:cxn modelId="{E8F5D0E0-EB0D-47B7-A3C0-F88F675654A0}" srcId="{6E12322F-24CF-45F9-ADC7-E33F9A8F5138}" destId="{16519F44-23C1-40BF-B88B-C319BC75B4FB}" srcOrd="1" destOrd="0" parTransId="{4528E851-503D-4595-9C7A-5B460FC3BC25}" sibTransId="{9EAD357B-FFCA-4147-B0C4-50CE3C17D184}"/>
    <dgm:cxn modelId="{3D9EC698-4D13-4798-85FA-7A36E6E41A65}" type="presParOf" srcId="{95EED9AD-7E97-49EC-907F-775CC2751C71}" destId="{64BFE946-C802-45C3-ADC9-A6073780E7A9}" srcOrd="0" destOrd="0" presId="urn:microsoft.com/office/officeart/2016/7/layout/BasicLinearProcessNumbered"/>
    <dgm:cxn modelId="{0B00E398-56CF-4F9C-BE35-06F68852D3FE}" type="presParOf" srcId="{64BFE946-C802-45C3-ADC9-A6073780E7A9}" destId="{3DD19E04-068C-4BCE-905F-9510B33667D4}" srcOrd="0" destOrd="0" presId="urn:microsoft.com/office/officeart/2016/7/layout/BasicLinearProcessNumbered"/>
    <dgm:cxn modelId="{C2DA3C33-84BF-426D-A222-CDC5B4CF114C}" type="presParOf" srcId="{64BFE946-C802-45C3-ADC9-A6073780E7A9}" destId="{4817B5EF-CEC0-45F3-B3C4-220336D4EF24}" srcOrd="1" destOrd="0" presId="urn:microsoft.com/office/officeart/2016/7/layout/BasicLinearProcessNumbered"/>
    <dgm:cxn modelId="{B3E10593-1F14-4EE8-9F7E-9FF189D01561}" type="presParOf" srcId="{64BFE946-C802-45C3-ADC9-A6073780E7A9}" destId="{4007AAA8-3D06-4A02-97C3-796137C78E65}" srcOrd="2" destOrd="0" presId="urn:microsoft.com/office/officeart/2016/7/layout/BasicLinearProcessNumbered"/>
    <dgm:cxn modelId="{C169A301-6B98-42F0-81D5-F600CBB6B9FA}" type="presParOf" srcId="{64BFE946-C802-45C3-ADC9-A6073780E7A9}" destId="{FA42B2BB-1AF1-477B-84A6-0545706FCD6C}" srcOrd="3" destOrd="0" presId="urn:microsoft.com/office/officeart/2016/7/layout/BasicLinearProcessNumbered"/>
    <dgm:cxn modelId="{D0867EFB-CEA8-4A40-B8C1-F5899858271D}" type="presParOf" srcId="{95EED9AD-7E97-49EC-907F-775CC2751C71}" destId="{21B2E60E-74E5-4F91-BFEC-AD6342A1E529}" srcOrd="1" destOrd="0" presId="urn:microsoft.com/office/officeart/2016/7/layout/BasicLinearProcessNumbered"/>
    <dgm:cxn modelId="{8866BCAF-F896-48E5-B0A3-C4E2E82D387A}" type="presParOf" srcId="{95EED9AD-7E97-49EC-907F-775CC2751C71}" destId="{1BB60683-98ED-4171-BCB7-17D5D2B46FBC}" srcOrd="2" destOrd="0" presId="urn:microsoft.com/office/officeart/2016/7/layout/BasicLinearProcessNumbered"/>
    <dgm:cxn modelId="{D858519D-9163-48F7-B96A-21C40CCBD4CA}" type="presParOf" srcId="{1BB60683-98ED-4171-BCB7-17D5D2B46FBC}" destId="{54804FE0-25CD-49C3-83C0-D592FF11A780}" srcOrd="0" destOrd="0" presId="urn:microsoft.com/office/officeart/2016/7/layout/BasicLinearProcessNumbered"/>
    <dgm:cxn modelId="{54D15C01-4A03-4E8B-9A55-80E88ACE78E5}" type="presParOf" srcId="{1BB60683-98ED-4171-BCB7-17D5D2B46FBC}" destId="{23F35492-AF95-4786-90D7-BF262CA31F18}" srcOrd="1" destOrd="0" presId="urn:microsoft.com/office/officeart/2016/7/layout/BasicLinearProcessNumbered"/>
    <dgm:cxn modelId="{50ABC823-0211-46EE-8501-799D15F10581}" type="presParOf" srcId="{1BB60683-98ED-4171-BCB7-17D5D2B46FBC}" destId="{C2B95F12-72E6-42AB-865B-DD95A59BC4CB}" srcOrd="2" destOrd="0" presId="urn:microsoft.com/office/officeart/2016/7/layout/BasicLinearProcessNumbered"/>
    <dgm:cxn modelId="{D1264502-3844-45C1-9B3B-A09A71186F4B}" type="presParOf" srcId="{1BB60683-98ED-4171-BCB7-17D5D2B46FBC}" destId="{F018B51F-C363-4D5B-B515-FD94DC9EE780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161B506-972D-43FE-BEDB-7A7591C67C93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7E941F32-6995-45CD-9761-D11DC4420809}">
      <dgm:prSet/>
      <dgm:spPr/>
      <dgm:t>
        <a:bodyPr/>
        <a:lstStyle/>
        <a:p>
          <a:r>
            <a:rPr lang="en-US"/>
            <a:t>Complete the ACCS Rating Tool in NeoEd</a:t>
          </a:r>
        </a:p>
      </dgm:t>
    </dgm:pt>
    <dgm:pt modelId="{60100EE9-3F07-4BFE-A07D-37A747F4C83D}" type="parTrans" cxnId="{26151BD5-BB6B-4DD9-8325-B64B4265F157}">
      <dgm:prSet/>
      <dgm:spPr/>
      <dgm:t>
        <a:bodyPr/>
        <a:lstStyle/>
        <a:p>
          <a:endParaRPr lang="en-US"/>
        </a:p>
      </dgm:t>
    </dgm:pt>
    <dgm:pt modelId="{2BEC1B55-163D-4A47-ADE1-2DD69DE52A98}" type="sibTrans" cxnId="{26151BD5-BB6B-4DD9-8325-B64B4265F157}">
      <dgm:prSet/>
      <dgm:spPr/>
      <dgm:t>
        <a:bodyPr/>
        <a:lstStyle/>
        <a:p>
          <a:endParaRPr lang="en-US"/>
        </a:p>
      </dgm:t>
    </dgm:pt>
    <dgm:pt modelId="{4F3A876B-B599-4FD0-BA61-BAE532BDFB09}">
      <dgm:prSet/>
      <dgm:spPr/>
      <dgm:t>
        <a:bodyPr/>
        <a:lstStyle/>
        <a:p>
          <a:r>
            <a:rPr lang="en-US"/>
            <a:t>Electronic signatures by supervisor + supervisor’s supervisor</a:t>
          </a:r>
        </a:p>
      </dgm:t>
    </dgm:pt>
    <dgm:pt modelId="{E8885243-39BF-42F3-AFA7-80204CBD4BA3}" type="parTrans" cxnId="{F4EC1EF7-A382-4CD4-93A9-F484820CED65}">
      <dgm:prSet/>
      <dgm:spPr/>
      <dgm:t>
        <a:bodyPr/>
        <a:lstStyle/>
        <a:p>
          <a:endParaRPr lang="en-US"/>
        </a:p>
      </dgm:t>
    </dgm:pt>
    <dgm:pt modelId="{2D7041C0-5FA5-4AB4-B61E-C0374E7BFA62}" type="sibTrans" cxnId="{F4EC1EF7-A382-4CD4-93A9-F484820CED65}">
      <dgm:prSet/>
      <dgm:spPr/>
      <dgm:t>
        <a:bodyPr/>
        <a:lstStyle/>
        <a:p>
          <a:endParaRPr lang="en-US"/>
        </a:p>
      </dgm:t>
    </dgm:pt>
    <dgm:pt modelId="{48DEC71D-E4B5-4AC3-B741-B7FECFADB42F}">
      <dgm:prSet/>
      <dgm:spPr/>
      <dgm:t>
        <a:bodyPr/>
        <a:lstStyle/>
        <a:p>
          <a:r>
            <a:rPr lang="en-US"/>
            <a:t>Send to employee for acknowledgement (in NeoEd)</a:t>
          </a:r>
        </a:p>
      </dgm:t>
    </dgm:pt>
    <dgm:pt modelId="{4BE3A191-A506-44B2-926C-C71787E3D323}" type="parTrans" cxnId="{5A6BEC2B-4446-46A6-B814-F5A6337B5250}">
      <dgm:prSet/>
      <dgm:spPr/>
      <dgm:t>
        <a:bodyPr/>
        <a:lstStyle/>
        <a:p>
          <a:endParaRPr lang="en-US"/>
        </a:p>
      </dgm:t>
    </dgm:pt>
    <dgm:pt modelId="{D8214BF8-425E-453C-88F4-AC66BD538782}" type="sibTrans" cxnId="{5A6BEC2B-4446-46A6-B814-F5A6337B5250}">
      <dgm:prSet/>
      <dgm:spPr/>
      <dgm:t>
        <a:bodyPr/>
        <a:lstStyle/>
        <a:p>
          <a:endParaRPr lang="en-US"/>
        </a:p>
      </dgm:t>
    </dgm:pt>
    <dgm:pt modelId="{0E794461-9E6B-442E-8710-B97DA3F6F059}">
      <dgm:prSet/>
      <dgm:spPr/>
      <dgm:t>
        <a:bodyPr/>
        <a:lstStyle/>
        <a:p>
          <a:r>
            <a:rPr lang="en-US"/>
            <a:t>For faculty only: Upload the Classroom Observation form to NeoEd Perform via the ‘Upload Document’ tool</a:t>
          </a:r>
        </a:p>
      </dgm:t>
    </dgm:pt>
    <dgm:pt modelId="{2E44D5B2-AC96-4CE5-94A2-FFA594E6E6DF}" type="parTrans" cxnId="{8E54EE51-3805-49B8-AD06-E241347366E3}">
      <dgm:prSet/>
      <dgm:spPr/>
      <dgm:t>
        <a:bodyPr/>
        <a:lstStyle/>
        <a:p>
          <a:endParaRPr lang="en-US"/>
        </a:p>
      </dgm:t>
    </dgm:pt>
    <dgm:pt modelId="{6067CBEB-469E-43DB-A5E3-D42C6990303D}" type="sibTrans" cxnId="{8E54EE51-3805-49B8-AD06-E241347366E3}">
      <dgm:prSet/>
      <dgm:spPr/>
      <dgm:t>
        <a:bodyPr/>
        <a:lstStyle/>
        <a:p>
          <a:endParaRPr lang="en-US"/>
        </a:p>
      </dgm:t>
    </dgm:pt>
    <dgm:pt modelId="{30A9B9A9-91E0-42A1-A51F-1A8364C6E9CF}">
      <dgm:prSet/>
      <dgm:spPr/>
      <dgm:t>
        <a:bodyPr/>
        <a:lstStyle/>
        <a:p>
          <a:r>
            <a:rPr lang="en-US"/>
            <a:t>You’ll receive a notification from NeoEd when the employee has completed the acknowledgement</a:t>
          </a:r>
        </a:p>
      </dgm:t>
    </dgm:pt>
    <dgm:pt modelId="{ABCCC47E-8099-4319-9572-162702235326}" type="parTrans" cxnId="{3ABDCFBD-E916-4EEE-945B-A76B19A6D521}">
      <dgm:prSet/>
      <dgm:spPr/>
      <dgm:t>
        <a:bodyPr/>
        <a:lstStyle/>
        <a:p>
          <a:endParaRPr lang="en-US"/>
        </a:p>
      </dgm:t>
    </dgm:pt>
    <dgm:pt modelId="{66F15E11-F5AE-4A11-A56D-928FCA493206}" type="sibTrans" cxnId="{3ABDCFBD-E916-4EEE-945B-A76B19A6D521}">
      <dgm:prSet/>
      <dgm:spPr/>
      <dgm:t>
        <a:bodyPr/>
        <a:lstStyle/>
        <a:p>
          <a:endParaRPr lang="en-US"/>
        </a:p>
      </dgm:t>
    </dgm:pt>
    <dgm:pt modelId="{481C8CBA-3B2C-4219-94AB-54FF58F1A99F}" type="pres">
      <dgm:prSet presAssocID="{1161B506-972D-43FE-BEDB-7A7591C67C93}" presName="outerComposite" presStyleCnt="0">
        <dgm:presLayoutVars>
          <dgm:chMax val="5"/>
          <dgm:dir/>
          <dgm:resizeHandles val="exact"/>
        </dgm:presLayoutVars>
      </dgm:prSet>
      <dgm:spPr/>
    </dgm:pt>
    <dgm:pt modelId="{9FCC5F34-C5D6-4605-954F-AC5CF1628494}" type="pres">
      <dgm:prSet presAssocID="{1161B506-972D-43FE-BEDB-7A7591C67C93}" presName="dummyMaxCanvas" presStyleCnt="0">
        <dgm:presLayoutVars/>
      </dgm:prSet>
      <dgm:spPr/>
    </dgm:pt>
    <dgm:pt modelId="{CA3C6618-7FAC-4595-822E-AE9F84CFDF00}" type="pres">
      <dgm:prSet presAssocID="{1161B506-972D-43FE-BEDB-7A7591C67C93}" presName="FiveNodes_1" presStyleLbl="node1" presStyleIdx="0" presStyleCnt="5">
        <dgm:presLayoutVars>
          <dgm:bulletEnabled val="1"/>
        </dgm:presLayoutVars>
      </dgm:prSet>
      <dgm:spPr/>
    </dgm:pt>
    <dgm:pt modelId="{4EE137CB-E67C-4457-A627-0FFB00A3D11E}" type="pres">
      <dgm:prSet presAssocID="{1161B506-972D-43FE-BEDB-7A7591C67C93}" presName="FiveNodes_2" presStyleLbl="node1" presStyleIdx="1" presStyleCnt="5">
        <dgm:presLayoutVars>
          <dgm:bulletEnabled val="1"/>
        </dgm:presLayoutVars>
      </dgm:prSet>
      <dgm:spPr/>
    </dgm:pt>
    <dgm:pt modelId="{3ADBD76A-2A32-414C-B46F-A09B6DC4ABAD}" type="pres">
      <dgm:prSet presAssocID="{1161B506-972D-43FE-BEDB-7A7591C67C93}" presName="FiveNodes_3" presStyleLbl="node1" presStyleIdx="2" presStyleCnt="5">
        <dgm:presLayoutVars>
          <dgm:bulletEnabled val="1"/>
        </dgm:presLayoutVars>
      </dgm:prSet>
      <dgm:spPr/>
    </dgm:pt>
    <dgm:pt modelId="{FAEAE07E-9E5B-42B1-8209-6A7BCF1D89E8}" type="pres">
      <dgm:prSet presAssocID="{1161B506-972D-43FE-BEDB-7A7591C67C93}" presName="FiveNodes_4" presStyleLbl="node1" presStyleIdx="3" presStyleCnt="5">
        <dgm:presLayoutVars>
          <dgm:bulletEnabled val="1"/>
        </dgm:presLayoutVars>
      </dgm:prSet>
      <dgm:spPr/>
    </dgm:pt>
    <dgm:pt modelId="{CAE2C5B9-435C-4F45-8EF1-5D77CCB323F2}" type="pres">
      <dgm:prSet presAssocID="{1161B506-972D-43FE-BEDB-7A7591C67C93}" presName="FiveNodes_5" presStyleLbl="node1" presStyleIdx="4" presStyleCnt="5">
        <dgm:presLayoutVars>
          <dgm:bulletEnabled val="1"/>
        </dgm:presLayoutVars>
      </dgm:prSet>
      <dgm:spPr/>
    </dgm:pt>
    <dgm:pt modelId="{F932E07D-6B02-4F85-8439-618D0522F9DE}" type="pres">
      <dgm:prSet presAssocID="{1161B506-972D-43FE-BEDB-7A7591C67C93}" presName="FiveConn_1-2" presStyleLbl="fgAccFollowNode1" presStyleIdx="0" presStyleCnt="4">
        <dgm:presLayoutVars>
          <dgm:bulletEnabled val="1"/>
        </dgm:presLayoutVars>
      </dgm:prSet>
      <dgm:spPr/>
    </dgm:pt>
    <dgm:pt modelId="{8E01C8C8-D2E4-468A-B35E-596B9DEE69C5}" type="pres">
      <dgm:prSet presAssocID="{1161B506-972D-43FE-BEDB-7A7591C67C93}" presName="FiveConn_2-3" presStyleLbl="fgAccFollowNode1" presStyleIdx="1" presStyleCnt="4">
        <dgm:presLayoutVars>
          <dgm:bulletEnabled val="1"/>
        </dgm:presLayoutVars>
      </dgm:prSet>
      <dgm:spPr/>
    </dgm:pt>
    <dgm:pt modelId="{E2CA68E9-8BEF-41A3-B4D3-9E10491BB76A}" type="pres">
      <dgm:prSet presAssocID="{1161B506-972D-43FE-BEDB-7A7591C67C93}" presName="FiveConn_3-4" presStyleLbl="fgAccFollowNode1" presStyleIdx="2" presStyleCnt="4">
        <dgm:presLayoutVars>
          <dgm:bulletEnabled val="1"/>
        </dgm:presLayoutVars>
      </dgm:prSet>
      <dgm:spPr/>
    </dgm:pt>
    <dgm:pt modelId="{852541D0-E22B-4A01-99A8-43EFB7A3A23E}" type="pres">
      <dgm:prSet presAssocID="{1161B506-972D-43FE-BEDB-7A7591C67C93}" presName="FiveConn_4-5" presStyleLbl="fgAccFollowNode1" presStyleIdx="3" presStyleCnt="4">
        <dgm:presLayoutVars>
          <dgm:bulletEnabled val="1"/>
        </dgm:presLayoutVars>
      </dgm:prSet>
      <dgm:spPr/>
    </dgm:pt>
    <dgm:pt modelId="{490B406D-B043-4FAF-ACD3-1C47049D28F5}" type="pres">
      <dgm:prSet presAssocID="{1161B506-972D-43FE-BEDB-7A7591C67C93}" presName="FiveNodes_1_text" presStyleLbl="node1" presStyleIdx="4" presStyleCnt="5">
        <dgm:presLayoutVars>
          <dgm:bulletEnabled val="1"/>
        </dgm:presLayoutVars>
      </dgm:prSet>
      <dgm:spPr/>
    </dgm:pt>
    <dgm:pt modelId="{E6D55FB4-8593-43ED-B40A-0DF41FED973E}" type="pres">
      <dgm:prSet presAssocID="{1161B506-972D-43FE-BEDB-7A7591C67C93}" presName="FiveNodes_2_text" presStyleLbl="node1" presStyleIdx="4" presStyleCnt="5">
        <dgm:presLayoutVars>
          <dgm:bulletEnabled val="1"/>
        </dgm:presLayoutVars>
      </dgm:prSet>
      <dgm:spPr/>
    </dgm:pt>
    <dgm:pt modelId="{D3649DF9-6D80-4EDD-8DF3-9C3EA48C0917}" type="pres">
      <dgm:prSet presAssocID="{1161B506-972D-43FE-BEDB-7A7591C67C93}" presName="FiveNodes_3_text" presStyleLbl="node1" presStyleIdx="4" presStyleCnt="5">
        <dgm:presLayoutVars>
          <dgm:bulletEnabled val="1"/>
        </dgm:presLayoutVars>
      </dgm:prSet>
      <dgm:spPr/>
    </dgm:pt>
    <dgm:pt modelId="{7A0238D7-5AE6-4A72-BF13-1332E914C2F3}" type="pres">
      <dgm:prSet presAssocID="{1161B506-972D-43FE-BEDB-7A7591C67C93}" presName="FiveNodes_4_text" presStyleLbl="node1" presStyleIdx="4" presStyleCnt="5">
        <dgm:presLayoutVars>
          <dgm:bulletEnabled val="1"/>
        </dgm:presLayoutVars>
      </dgm:prSet>
      <dgm:spPr/>
    </dgm:pt>
    <dgm:pt modelId="{013210FA-2473-4C62-A652-CF68FA919183}" type="pres">
      <dgm:prSet presAssocID="{1161B506-972D-43FE-BEDB-7A7591C67C93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79B40910-D0BE-4B37-BCA3-A04C07B8409B}" type="presOf" srcId="{4F3A876B-B599-4FD0-BA61-BAE532BDFB09}" destId="{E6D55FB4-8593-43ED-B40A-0DF41FED973E}" srcOrd="1" destOrd="0" presId="urn:microsoft.com/office/officeart/2005/8/layout/vProcess5"/>
    <dgm:cxn modelId="{5A6BEC2B-4446-46A6-B814-F5A6337B5250}" srcId="{1161B506-972D-43FE-BEDB-7A7591C67C93}" destId="{48DEC71D-E4B5-4AC3-B741-B7FECFADB42F}" srcOrd="2" destOrd="0" parTransId="{4BE3A191-A506-44B2-926C-C71787E3D323}" sibTransId="{D8214BF8-425E-453C-88F4-AC66BD538782}"/>
    <dgm:cxn modelId="{60E8D434-2E51-4DF6-9887-E9CEE47ABE97}" type="presOf" srcId="{0E794461-9E6B-442E-8710-B97DA3F6F059}" destId="{FAEAE07E-9E5B-42B1-8209-6A7BCF1D89E8}" srcOrd="0" destOrd="0" presId="urn:microsoft.com/office/officeart/2005/8/layout/vProcess5"/>
    <dgm:cxn modelId="{369BC05B-22AE-4D05-ADBA-2AA2F99EA0B3}" type="presOf" srcId="{7E941F32-6995-45CD-9761-D11DC4420809}" destId="{CA3C6618-7FAC-4595-822E-AE9F84CFDF00}" srcOrd="0" destOrd="0" presId="urn:microsoft.com/office/officeart/2005/8/layout/vProcess5"/>
    <dgm:cxn modelId="{3331316C-6E45-48DE-8C63-F16C565C85D2}" type="presOf" srcId="{1161B506-972D-43FE-BEDB-7A7591C67C93}" destId="{481C8CBA-3B2C-4219-94AB-54FF58F1A99F}" srcOrd="0" destOrd="0" presId="urn:microsoft.com/office/officeart/2005/8/layout/vProcess5"/>
    <dgm:cxn modelId="{9FE3464C-7FA8-40DB-93CA-C5C941DB4520}" type="presOf" srcId="{30A9B9A9-91E0-42A1-A51F-1A8364C6E9CF}" destId="{013210FA-2473-4C62-A652-CF68FA919183}" srcOrd="1" destOrd="0" presId="urn:microsoft.com/office/officeart/2005/8/layout/vProcess5"/>
    <dgm:cxn modelId="{8E54EE51-3805-49B8-AD06-E241347366E3}" srcId="{1161B506-972D-43FE-BEDB-7A7591C67C93}" destId="{0E794461-9E6B-442E-8710-B97DA3F6F059}" srcOrd="3" destOrd="0" parTransId="{2E44D5B2-AC96-4CE5-94A2-FFA594E6E6DF}" sibTransId="{6067CBEB-469E-43DB-A5E3-D42C6990303D}"/>
    <dgm:cxn modelId="{91598153-74B8-4895-AB65-65A119145462}" type="presOf" srcId="{2D7041C0-5FA5-4AB4-B61E-C0374E7BFA62}" destId="{8E01C8C8-D2E4-468A-B35E-596B9DEE69C5}" srcOrd="0" destOrd="0" presId="urn:microsoft.com/office/officeart/2005/8/layout/vProcess5"/>
    <dgm:cxn modelId="{A974447D-9EA7-4ED4-9F80-B43E60B52908}" type="presOf" srcId="{D8214BF8-425E-453C-88F4-AC66BD538782}" destId="{E2CA68E9-8BEF-41A3-B4D3-9E10491BB76A}" srcOrd="0" destOrd="0" presId="urn:microsoft.com/office/officeart/2005/8/layout/vProcess5"/>
    <dgm:cxn modelId="{A5D3F88D-0175-433F-85B6-D3BBD7902BAD}" type="presOf" srcId="{7E941F32-6995-45CD-9761-D11DC4420809}" destId="{490B406D-B043-4FAF-ACD3-1C47049D28F5}" srcOrd="1" destOrd="0" presId="urn:microsoft.com/office/officeart/2005/8/layout/vProcess5"/>
    <dgm:cxn modelId="{8EEA499B-71A0-471B-8737-E30EB0B6CE1A}" type="presOf" srcId="{0E794461-9E6B-442E-8710-B97DA3F6F059}" destId="{7A0238D7-5AE6-4A72-BF13-1332E914C2F3}" srcOrd="1" destOrd="0" presId="urn:microsoft.com/office/officeart/2005/8/layout/vProcess5"/>
    <dgm:cxn modelId="{DBE6E1AA-064D-4C29-AA46-61E2E6D1E67D}" type="presOf" srcId="{30A9B9A9-91E0-42A1-A51F-1A8364C6E9CF}" destId="{CAE2C5B9-435C-4F45-8EF1-5D77CCB323F2}" srcOrd="0" destOrd="0" presId="urn:microsoft.com/office/officeart/2005/8/layout/vProcess5"/>
    <dgm:cxn modelId="{3ABDCFBD-E916-4EEE-945B-A76B19A6D521}" srcId="{1161B506-972D-43FE-BEDB-7A7591C67C93}" destId="{30A9B9A9-91E0-42A1-A51F-1A8364C6E9CF}" srcOrd="4" destOrd="0" parTransId="{ABCCC47E-8099-4319-9572-162702235326}" sibTransId="{66F15E11-F5AE-4A11-A56D-928FCA493206}"/>
    <dgm:cxn modelId="{26151BD5-BB6B-4DD9-8325-B64B4265F157}" srcId="{1161B506-972D-43FE-BEDB-7A7591C67C93}" destId="{7E941F32-6995-45CD-9761-D11DC4420809}" srcOrd="0" destOrd="0" parTransId="{60100EE9-3F07-4BFE-A07D-37A747F4C83D}" sibTransId="{2BEC1B55-163D-4A47-ADE1-2DD69DE52A98}"/>
    <dgm:cxn modelId="{29EAF6DE-D5A2-4E31-8F31-88AC6DC2BFFA}" type="presOf" srcId="{48DEC71D-E4B5-4AC3-B741-B7FECFADB42F}" destId="{3ADBD76A-2A32-414C-B46F-A09B6DC4ABAD}" srcOrd="0" destOrd="0" presId="urn:microsoft.com/office/officeart/2005/8/layout/vProcess5"/>
    <dgm:cxn modelId="{69C881E4-E5D8-44AB-898E-A82EC06436DA}" type="presOf" srcId="{4F3A876B-B599-4FD0-BA61-BAE532BDFB09}" destId="{4EE137CB-E67C-4457-A627-0FFB00A3D11E}" srcOrd="0" destOrd="0" presId="urn:microsoft.com/office/officeart/2005/8/layout/vProcess5"/>
    <dgm:cxn modelId="{5E9196ED-2C74-4FD8-AF20-B3288D68AF2D}" type="presOf" srcId="{2BEC1B55-163D-4A47-ADE1-2DD69DE52A98}" destId="{F932E07D-6B02-4F85-8439-618D0522F9DE}" srcOrd="0" destOrd="0" presId="urn:microsoft.com/office/officeart/2005/8/layout/vProcess5"/>
    <dgm:cxn modelId="{A84AA0F0-B677-46CB-BA7C-821E6D8192A2}" type="presOf" srcId="{6067CBEB-469E-43DB-A5E3-D42C6990303D}" destId="{852541D0-E22B-4A01-99A8-43EFB7A3A23E}" srcOrd="0" destOrd="0" presId="urn:microsoft.com/office/officeart/2005/8/layout/vProcess5"/>
    <dgm:cxn modelId="{426D05F1-C664-4879-82F4-552BB9488130}" type="presOf" srcId="{48DEC71D-E4B5-4AC3-B741-B7FECFADB42F}" destId="{D3649DF9-6D80-4EDD-8DF3-9C3EA48C0917}" srcOrd="1" destOrd="0" presId="urn:microsoft.com/office/officeart/2005/8/layout/vProcess5"/>
    <dgm:cxn modelId="{F4EC1EF7-A382-4CD4-93A9-F484820CED65}" srcId="{1161B506-972D-43FE-BEDB-7A7591C67C93}" destId="{4F3A876B-B599-4FD0-BA61-BAE532BDFB09}" srcOrd="1" destOrd="0" parTransId="{E8885243-39BF-42F3-AFA7-80204CBD4BA3}" sibTransId="{2D7041C0-5FA5-4AB4-B61E-C0374E7BFA62}"/>
    <dgm:cxn modelId="{31FC641E-5FB4-433E-9996-D3A6C129C5F9}" type="presParOf" srcId="{481C8CBA-3B2C-4219-94AB-54FF58F1A99F}" destId="{9FCC5F34-C5D6-4605-954F-AC5CF1628494}" srcOrd="0" destOrd="0" presId="urn:microsoft.com/office/officeart/2005/8/layout/vProcess5"/>
    <dgm:cxn modelId="{B47E67C7-8BF6-4AA8-B897-8EE95A11688B}" type="presParOf" srcId="{481C8CBA-3B2C-4219-94AB-54FF58F1A99F}" destId="{CA3C6618-7FAC-4595-822E-AE9F84CFDF00}" srcOrd="1" destOrd="0" presId="urn:microsoft.com/office/officeart/2005/8/layout/vProcess5"/>
    <dgm:cxn modelId="{A435D51F-9098-42AF-8A55-F7D73DA8270F}" type="presParOf" srcId="{481C8CBA-3B2C-4219-94AB-54FF58F1A99F}" destId="{4EE137CB-E67C-4457-A627-0FFB00A3D11E}" srcOrd="2" destOrd="0" presId="urn:microsoft.com/office/officeart/2005/8/layout/vProcess5"/>
    <dgm:cxn modelId="{9531A5C3-B5A5-4CB3-AAC3-FA21B161872F}" type="presParOf" srcId="{481C8CBA-3B2C-4219-94AB-54FF58F1A99F}" destId="{3ADBD76A-2A32-414C-B46F-A09B6DC4ABAD}" srcOrd="3" destOrd="0" presId="urn:microsoft.com/office/officeart/2005/8/layout/vProcess5"/>
    <dgm:cxn modelId="{FC2AF1FB-78CC-4978-885B-88C842D92D59}" type="presParOf" srcId="{481C8CBA-3B2C-4219-94AB-54FF58F1A99F}" destId="{FAEAE07E-9E5B-42B1-8209-6A7BCF1D89E8}" srcOrd="4" destOrd="0" presId="urn:microsoft.com/office/officeart/2005/8/layout/vProcess5"/>
    <dgm:cxn modelId="{FB69485A-97E2-41D6-940C-D3513CE91D3E}" type="presParOf" srcId="{481C8CBA-3B2C-4219-94AB-54FF58F1A99F}" destId="{CAE2C5B9-435C-4F45-8EF1-5D77CCB323F2}" srcOrd="5" destOrd="0" presId="urn:microsoft.com/office/officeart/2005/8/layout/vProcess5"/>
    <dgm:cxn modelId="{C8CF2C0D-B85E-4304-914D-0510ED8105B6}" type="presParOf" srcId="{481C8CBA-3B2C-4219-94AB-54FF58F1A99F}" destId="{F932E07D-6B02-4F85-8439-618D0522F9DE}" srcOrd="6" destOrd="0" presId="urn:microsoft.com/office/officeart/2005/8/layout/vProcess5"/>
    <dgm:cxn modelId="{73CC25D5-9334-4DA5-ACAE-0297304B47A1}" type="presParOf" srcId="{481C8CBA-3B2C-4219-94AB-54FF58F1A99F}" destId="{8E01C8C8-D2E4-468A-B35E-596B9DEE69C5}" srcOrd="7" destOrd="0" presId="urn:microsoft.com/office/officeart/2005/8/layout/vProcess5"/>
    <dgm:cxn modelId="{DAD09C90-EC24-4381-AA7B-0F3F680ACA0D}" type="presParOf" srcId="{481C8CBA-3B2C-4219-94AB-54FF58F1A99F}" destId="{E2CA68E9-8BEF-41A3-B4D3-9E10491BB76A}" srcOrd="8" destOrd="0" presId="urn:microsoft.com/office/officeart/2005/8/layout/vProcess5"/>
    <dgm:cxn modelId="{FCF6EAC8-763F-4910-8769-3A224D6E8DAE}" type="presParOf" srcId="{481C8CBA-3B2C-4219-94AB-54FF58F1A99F}" destId="{852541D0-E22B-4A01-99A8-43EFB7A3A23E}" srcOrd="9" destOrd="0" presId="urn:microsoft.com/office/officeart/2005/8/layout/vProcess5"/>
    <dgm:cxn modelId="{7B053D0B-9813-4784-B62B-307793E75FB0}" type="presParOf" srcId="{481C8CBA-3B2C-4219-94AB-54FF58F1A99F}" destId="{490B406D-B043-4FAF-ACD3-1C47049D28F5}" srcOrd="10" destOrd="0" presId="urn:microsoft.com/office/officeart/2005/8/layout/vProcess5"/>
    <dgm:cxn modelId="{9CBFDF34-2320-475B-9468-B7E4C5CF90A4}" type="presParOf" srcId="{481C8CBA-3B2C-4219-94AB-54FF58F1A99F}" destId="{E6D55FB4-8593-43ED-B40A-0DF41FED973E}" srcOrd="11" destOrd="0" presId="urn:microsoft.com/office/officeart/2005/8/layout/vProcess5"/>
    <dgm:cxn modelId="{FD7F2C6D-C49E-45B3-B7FB-E5FA5A09F4D0}" type="presParOf" srcId="{481C8CBA-3B2C-4219-94AB-54FF58F1A99F}" destId="{D3649DF9-6D80-4EDD-8DF3-9C3EA48C0917}" srcOrd="12" destOrd="0" presId="urn:microsoft.com/office/officeart/2005/8/layout/vProcess5"/>
    <dgm:cxn modelId="{A1E91316-28B3-4087-A15D-A673C55B8817}" type="presParOf" srcId="{481C8CBA-3B2C-4219-94AB-54FF58F1A99F}" destId="{7A0238D7-5AE6-4A72-BF13-1332E914C2F3}" srcOrd="13" destOrd="0" presId="urn:microsoft.com/office/officeart/2005/8/layout/vProcess5"/>
    <dgm:cxn modelId="{A5BE65AB-AD95-40EA-A330-A3C05B38D798}" type="presParOf" srcId="{481C8CBA-3B2C-4219-94AB-54FF58F1A99F}" destId="{013210FA-2473-4C62-A652-CF68FA919183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4E3E93-B6EF-4596-82AA-8ED3880CE1CD}">
      <dsp:nvSpPr>
        <dsp:cNvPr id="0" name=""/>
        <dsp:cNvSpPr/>
      </dsp:nvSpPr>
      <dsp:spPr>
        <a:xfrm>
          <a:off x="0" y="1132177"/>
          <a:ext cx="1532133" cy="214498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451" tIns="330200" rIns="119451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Complete it.</a:t>
          </a:r>
        </a:p>
      </dsp:txBody>
      <dsp:txXfrm>
        <a:off x="0" y="1947272"/>
        <a:ext cx="1532133" cy="1286991"/>
      </dsp:txXfrm>
    </dsp:sp>
    <dsp:sp modelId="{A70B5544-5F9F-4543-B394-AA12A26C2149}">
      <dsp:nvSpPr>
        <dsp:cNvPr id="0" name=""/>
        <dsp:cNvSpPr/>
      </dsp:nvSpPr>
      <dsp:spPr>
        <a:xfrm>
          <a:off x="444318" y="1346676"/>
          <a:ext cx="643495" cy="6434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169" tIns="12700" rIns="50169" bIns="127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1</a:t>
          </a:r>
        </a:p>
      </dsp:txBody>
      <dsp:txXfrm>
        <a:off x="538556" y="1440914"/>
        <a:ext cx="455019" cy="455019"/>
      </dsp:txXfrm>
    </dsp:sp>
    <dsp:sp modelId="{3079186A-6CDC-4BCE-9412-CA13C99D71D3}">
      <dsp:nvSpPr>
        <dsp:cNvPr id="0" name=""/>
        <dsp:cNvSpPr/>
      </dsp:nvSpPr>
      <dsp:spPr>
        <a:xfrm>
          <a:off x="0" y="3277092"/>
          <a:ext cx="1532133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7A0CFA-2CCA-4C87-BDE7-F3EC40822F43}">
      <dsp:nvSpPr>
        <dsp:cNvPr id="0" name=""/>
        <dsp:cNvSpPr/>
      </dsp:nvSpPr>
      <dsp:spPr>
        <a:xfrm>
          <a:off x="1685346" y="1132177"/>
          <a:ext cx="1532133" cy="214498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451" tIns="330200" rIns="119451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File Save With Changes to your computer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Last NameFirstName 022026</a:t>
          </a:r>
        </a:p>
      </dsp:txBody>
      <dsp:txXfrm>
        <a:off x="1685346" y="1947272"/>
        <a:ext cx="1532133" cy="1286991"/>
      </dsp:txXfrm>
    </dsp:sp>
    <dsp:sp modelId="{9954A823-305C-49DC-A158-366C49D75CAA}">
      <dsp:nvSpPr>
        <dsp:cNvPr id="0" name=""/>
        <dsp:cNvSpPr/>
      </dsp:nvSpPr>
      <dsp:spPr>
        <a:xfrm>
          <a:off x="2129665" y="1346676"/>
          <a:ext cx="643495" cy="6434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169" tIns="12700" rIns="50169" bIns="127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2</a:t>
          </a:r>
        </a:p>
      </dsp:txBody>
      <dsp:txXfrm>
        <a:off x="2223903" y="1440914"/>
        <a:ext cx="455019" cy="455019"/>
      </dsp:txXfrm>
    </dsp:sp>
    <dsp:sp modelId="{BB737E9F-CA35-4236-96C8-579CB3319F5F}">
      <dsp:nvSpPr>
        <dsp:cNvPr id="0" name=""/>
        <dsp:cNvSpPr/>
      </dsp:nvSpPr>
      <dsp:spPr>
        <a:xfrm>
          <a:off x="1685346" y="3277092"/>
          <a:ext cx="1532133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3438FE-158E-4970-AF8E-B17F9B19C98E}">
      <dsp:nvSpPr>
        <dsp:cNvPr id="0" name=""/>
        <dsp:cNvSpPr/>
      </dsp:nvSpPr>
      <dsp:spPr>
        <a:xfrm>
          <a:off x="3370692" y="1132177"/>
          <a:ext cx="1532133" cy="214498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451" tIns="330200" rIns="119451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Upload it to NeoEd Perform by March 6 via the ‘Upload Document’ tool</a:t>
          </a:r>
        </a:p>
      </dsp:txBody>
      <dsp:txXfrm>
        <a:off x="3370692" y="1947272"/>
        <a:ext cx="1532133" cy="1286991"/>
      </dsp:txXfrm>
    </dsp:sp>
    <dsp:sp modelId="{14AA121A-4452-410D-9761-EB7EE35C9068}">
      <dsp:nvSpPr>
        <dsp:cNvPr id="0" name=""/>
        <dsp:cNvSpPr/>
      </dsp:nvSpPr>
      <dsp:spPr>
        <a:xfrm>
          <a:off x="3815011" y="1346676"/>
          <a:ext cx="643495" cy="6434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169" tIns="12700" rIns="50169" bIns="127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3</a:t>
          </a:r>
        </a:p>
      </dsp:txBody>
      <dsp:txXfrm>
        <a:off x="3909249" y="1440914"/>
        <a:ext cx="455019" cy="455019"/>
      </dsp:txXfrm>
    </dsp:sp>
    <dsp:sp modelId="{4E75AE69-EB8F-4F7F-A1D1-D97F5A5FE020}">
      <dsp:nvSpPr>
        <dsp:cNvPr id="0" name=""/>
        <dsp:cNvSpPr/>
      </dsp:nvSpPr>
      <dsp:spPr>
        <a:xfrm>
          <a:off x="3370692" y="3277092"/>
          <a:ext cx="1532133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8174A1-E39A-44F1-A016-815379E8B900}">
      <dsp:nvSpPr>
        <dsp:cNvPr id="0" name=""/>
        <dsp:cNvSpPr/>
      </dsp:nvSpPr>
      <dsp:spPr>
        <a:xfrm>
          <a:off x="0" y="24727"/>
          <a:ext cx="6320241" cy="7818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MyGadsdenState&gt;Departments</a:t>
          </a:r>
          <a:endParaRPr lang="en-US" sz="1800" kern="1200" dirty="0"/>
        </a:p>
      </dsp:txBody>
      <dsp:txXfrm>
        <a:off x="38167" y="62894"/>
        <a:ext cx="6243907" cy="705518"/>
      </dsp:txXfrm>
    </dsp:sp>
    <dsp:sp modelId="{26ADDFCB-C1E9-44B1-ACAF-60B4987A2E7A}">
      <dsp:nvSpPr>
        <dsp:cNvPr id="0" name=""/>
        <dsp:cNvSpPr/>
      </dsp:nvSpPr>
      <dsp:spPr>
        <a:xfrm>
          <a:off x="0" y="858419"/>
          <a:ext cx="6320241" cy="7818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HumanResources&gt;Performance Evaluations&gt;</a:t>
          </a:r>
          <a:endParaRPr lang="en-US" sz="1800" kern="1200" dirty="0"/>
        </a:p>
      </dsp:txBody>
      <dsp:txXfrm>
        <a:off x="38167" y="896586"/>
        <a:ext cx="6243907" cy="705518"/>
      </dsp:txXfrm>
    </dsp:sp>
    <dsp:sp modelId="{8636606D-834B-4C98-9665-25B8C43A8E7A}">
      <dsp:nvSpPr>
        <dsp:cNvPr id="0" name=""/>
        <dsp:cNvSpPr/>
      </dsp:nvSpPr>
      <dsp:spPr>
        <a:xfrm>
          <a:off x="0" y="1692112"/>
          <a:ext cx="6320241" cy="7818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Job Descriptions</a:t>
          </a:r>
          <a:endParaRPr lang="en-US" sz="1800" kern="1200" dirty="0"/>
        </a:p>
      </dsp:txBody>
      <dsp:txXfrm>
        <a:off x="38167" y="1730279"/>
        <a:ext cx="6243907" cy="705518"/>
      </dsp:txXfrm>
    </dsp:sp>
    <dsp:sp modelId="{E7C49B08-17B0-412C-B24E-0AB11EE89AE8}">
      <dsp:nvSpPr>
        <dsp:cNvPr id="0" name=""/>
        <dsp:cNvSpPr/>
      </dsp:nvSpPr>
      <dsp:spPr>
        <a:xfrm>
          <a:off x="0" y="2525804"/>
          <a:ext cx="6320241" cy="7818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Search</a:t>
          </a:r>
        </a:p>
      </dsp:txBody>
      <dsp:txXfrm>
        <a:off x="38167" y="2563971"/>
        <a:ext cx="6243907" cy="705518"/>
      </dsp:txXfrm>
    </dsp:sp>
    <dsp:sp modelId="{E9C7D791-2226-45ED-AF36-0F3E5F80AF55}">
      <dsp:nvSpPr>
        <dsp:cNvPr id="0" name=""/>
        <dsp:cNvSpPr/>
      </dsp:nvSpPr>
      <dsp:spPr>
        <a:xfrm>
          <a:off x="0" y="3359497"/>
          <a:ext cx="6320241" cy="7818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Upload it to NeoEd Perform by 3/6 via the ‘Upload Document’ tool</a:t>
          </a:r>
          <a:endParaRPr lang="en-US" sz="1800" kern="1200" dirty="0"/>
        </a:p>
      </dsp:txBody>
      <dsp:txXfrm>
        <a:off x="38167" y="3397664"/>
        <a:ext cx="6243907" cy="7055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4FC5F4-5890-4410-B17F-5F136CE487A7}">
      <dsp:nvSpPr>
        <dsp:cNvPr id="0" name=""/>
        <dsp:cNvSpPr/>
      </dsp:nvSpPr>
      <dsp:spPr>
        <a:xfrm>
          <a:off x="0" y="3254"/>
          <a:ext cx="6320241" cy="69326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6B93A5-DF18-46D4-ABF5-C15C3398F4E2}">
      <dsp:nvSpPr>
        <dsp:cNvPr id="0" name=""/>
        <dsp:cNvSpPr/>
      </dsp:nvSpPr>
      <dsp:spPr>
        <a:xfrm>
          <a:off x="209711" y="159238"/>
          <a:ext cx="381293" cy="3812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391D73-DBDE-4CD3-B65F-ABB0FCE0F1A4}">
      <dsp:nvSpPr>
        <dsp:cNvPr id="0" name=""/>
        <dsp:cNvSpPr/>
      </dsp:nvSpPr>
      <dsp:spPr>
        <a:xfrm>
          <a:off x="800716" y="3254"/>
          <a:ext cx="5519524" cy="693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370" tIns="73370" rIns="73370" bIns="7337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Section I – PD Activities from last year</a:t>
          </a:r>
        </a:p>
      </dsp:txBody>
      <dsp:txXfrm>
        <a:off x="800716" y="3254"/>
        <a:ext cx="5519524" cy="693261"/>
      </dsp:txXfrm>
    </dsp:sp>
    <dsp:sp modelId="{965A14D6-0C65-4896-9DA5-2F87E3D9C9BB}">
      <dsp:nvSpPr>
        <dsp:cNvPr id="0" name=""/>
        <dsp:cNvSpPr/>
      </dsp:nvSpPr>
      <dsp:spPr>
        <a:xfrm>
          <a:off x="0" y="869831"/>
          <a:ext cx="6320241" cy="69326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A35769-4B65-4A9A-8FD8-EA059FA92351}">
      <dsp:nvSpPr>
        <dsp:cNvPr id="0" name=""/>
        <dsp:cNvSpPr/>
      </dsp:nvSpPr>
      <dsp:spPr>
        <a:xfrm>
          <a:off x="209711" y="1025815"/>
          <a:ext cx="381293" cy="38129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660EA6-58F9-4673-ABDB-11B6125C1C10}">
      <dsp:nvSpPr>
        <dsp:cNvPr id="0" name=""/>
        <dsp:cNvSpPr/>
      </dsp:nvSpPr>
      <dsp:spPr>
        <a:xfrm>
          <a:off x="800716" y="869831"/>
          <a:ext cx="5519524" cy="693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370" tIns="73370" rIns="73370" bIns="7337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Section II – Assessment of Previous Year’s Goals</a:t>
          </a:r>
        </a:p>
      </dsp:txBody>
      <dsp:txXfrm>
        <a:off x="800716" y="869831"/>
        <a:ext cx="5519524" cy="693261"/>
      </dsp:txXfrm>
    </dsp:sp>
    <dsp:sp modelId="{4BAEF8AC-D49B-4116-8106-4E2EC5097D6C}">
      <dsp:nvSpPr>
        <dsp:cNvPr id="0" name=""/>
        <dsp:cNvSpPr/>
      </dsp:nvSpPr>
      <dsp:spPr>
        <a:xfrm>
          <a:off x="0" y="1736407"/>
          <a:ext cx="6320241" cy="69326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0FCCE9-B72E-412D-B76F-1DA4592BCE29}">
      <dsp:nvSpPr>
        <dsp:cNvPr id="0" name=""/>
        <dsp:cNvSpPr/>
      </dsp:nvSpPr>
      <dsp:spPr>
        <a:xfrm>
          <a:off x="209711" y="1892391"/>
          <a:ext cx="381293" cy="38129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9E77CB-ECB5-4F06-BC59-D5139CAB760B}">
      <dsp:nvSpPr>
        <dsp:cNvPr id="0" name=""/>
        <dsp:cNvSpPr/>
      </dsp:nvSpPr>
      <dsp:spPr>
        <a:xfrm>
          <a:off x="800716" y="1736407"/>
          <a:ext cx="5519524" cy="693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370" tIns="73370" rIns="73370" bIns="7337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Section III – PD Plan / Goals for next year</a:t>
          </a:r>
        </a:p>
      </dsp:txBody>
      <dsp:txXfrm>
        <a:off x="800716" y="1736407"/>
        <a:ext cx="5519524" cy="693261"/>
      </dsp:txXfrm>
    </dsp:sp>
    <dsp:sp modelId="{05D289F4-4F7E-43FC-A253-E7EFF58180DB}">
      <dsp:nvSpPr>
        <dsp:cNvPr id="0" name=""/>
        <dsp:cNvSpPr/>
      </dsp:nvSpPr>
      <dsp:spPr>
        <a:xfrm>
          <a:off x="0" y="2602984"/>
          <a:ext cx="6320241" cy="69326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7EF3D1-4448-4367-8DA7-B991F0919121}">
      <dsp:nvSpPr>
        <dsp:cNvPr id="0" name=""/>
        <dsp:cNvSpPr/>
      </dsp:nvSpPr>
      <dsp:spPr>
        <a:xfrm>
          <a:off x="209711" y="2758968"/>
          <a:ext cx="381293" cy="38129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59F3BE-5ADF-4F3B-A943-EBACF3D5EE14}">
      <dsp:nvSpPr>
        <dsp:cNvPr id="0" name=""/>
        <dsp:cNvSpPr/>
      </dsp:nvSpPr>
      <dsp:spPr>
        <a:xfrm>
          <a:off x="800716" y="2602984"/>
          <a:ext cx="5519524" cy="693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370" tIns="73370" rIns="73370" bIns="7337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Sign / Date  - May be filled in or digitally signed</a:t>
          </a:r>
        </a:p>
      </dsp:txBody>
      <dsp:txXfrm>
        <a:off x="800716" y="2602984"/>
        <a:ext cx="5519524" cy="693261"/>
      </dsp:txXfrm>
    </dsp:sp>
    <dsp:sp modelId="{CDFCBAE4-994A-482A-BE59-FD578F8999A1}">
      <dsp:nvSpPr>
        <dsp:cNvPr id="0" name=""/>
        <dsp:cNvSpPr/>
      </dsp:nvSpPr>
      <dsp:spPr>
        <a:xfrm>
          <a:off x="0" y="3469561"/>
          <a:ext cx="6320241" cy="69326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8ABB35-42E5-46A3-AEFC-C05803E1A5B2}">
      <dsp:nvSpPr>
        <dsp:cNvPr id="0" name=""/>
        <dsp:cNvSpPr/>
      </dsp:nvSpPr>
      <dsp:spPr>
        <a:xfrm>
          <a:off x="209711" y="3625544"/>
          <a:ext cx="381293" cy="38129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1387C7-8AC4-41BB-AA9A-AFB6653F886D}">
      <dsp:nvSpPr>
        <dsp:cNvPr id="0" name=""/>
        <dsp:cNvSpPr/>
      </dsp:nvSpPr>
      <dsp:spPr>
        <a:xfrm>
          <a:off x="800716" y="3469561"/>
          <a:ext cx="5519524" cy="693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370" tIns="73370" rIns="73370" bIns="7337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Upload it to NeoEd Perform by 5/31 via the ‘Upload Document’ tool</a:t>
          </a:r>
        </a:p>
      </dsp:txBody>
      <dsp:txXfrm>
        <a:off x="800716" y="3469561"/>
        <a:ext cx="5519524" cy="6932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D19E04-068C-4BCE-905F-9510B33667D4}">
      <dsp:nvSpPr>
        <dsp:cNvPr id="0" name=""/>
        <dsp:cNvSpPr/>
      </dsp:nvSpPr>
      <dsp:spPr>
        <a:xfrm>
          <a:off x="1320" y="0"/>
          <a:ext cx="5151313" cy="373379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1616" tIns="330200" rIns="401616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Once your supervisor has completed the ACCS rating tool in NeoEd Perform, you will receive a notification</a:t>
          </a:r>
        </a:p>
      </dsp:txBody>
      <dsp:txXfrm>
        <a:off x="1320" y="1418843"/>
        <a:ext cx="5151313" cy="2240279"/>
      </dsp:txXfrm>
    </dsp:sp>
    <dsp:sp modelId="{4817B5EF-CEC0-45F3-B3C4-220336D4EF24}">
      <dsp:nvSpPr>
        <dsp:cNvPr id="0" name=""/>
        <dsp:cNvSpPr/>
      </dsp:nvSpPr>
      <dsp:spPr>
        <a:xfrm>
          <a:off x="2016907" y="373379"/>
          <a:ext cx="1120139" cy="112013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330" tIns="12700" rIns="873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2180948" y="537420"/>
        <a:ext cx="792057" cy="792057"/>
      </dsp:txXfrm>
    </dsp:sp>
    <dsp:sp modelId="{4007AAA8-3D06-4A02-97C3-796137C78E65}">
      <dsp:nvSpPr>
        <dsp:cNvPr id="0" name=""/>
        <dsp:cNvSpPr/>
      </dsp:nvSpPr>
      <dsp:spPr>
        <a:xfrm>
          <a:off x="1320" y="3733727"/>
          <a:ext cx="5151313" cy="72"/>
        </a:xfrm>
        <a:prstGeom prst="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accent2">
              <a:hueOff val="2147871"/>
              <a:satOff val="-6164"/>
              <a:lumOff val="-98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804FE0-25CD-49C3-83C0-D592FF11A780}">
      <dsp:nvSpPr>
        <dsp:cNvPr id="0" name=""/>
        <dsp:cNvSpPr/>
      </dsp:nvSpPr>
      <dsp:spPr>
        <a:xfrm>
          <a:off x="5667765" y="0"/>
          <a:ext cx="5151313" cy="3733799"/>
        </a:xfrm>
        <a:prstGeom prst="rect">
          <a:avLst/>
        </a:prstGeom>
        <a:solidFill>
          <a:schemeClr val="accent2">
            <a:tint val="40000"/>
            <a:alpha val="90000"/>
            <a:hueOff val="6734718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18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1616" tIns="330200" rIns="401616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You will log back into NeoEd Perform to view your rating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Acknowledge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Refuse to Sign</a:t>
          </a:r>
        </a:p>
      </dsp:txBody>
      <dsp:txXfrm>
        <a:off x="5667765" y="1418843"/>
        <a:ext cx="5151313" cy="2240279"/>
      </dsp:txXfrm>
    </dsp:sp>
    <dsp:sp modelId="{23F35492-AF95-4786-90D7-BF262CA31F18}">
      <dsp:nvSpPr>
        <dsp:cNvPr id="0" name=""/>
        <dsp:cNvSpPr/>
      </dsp:nvSpPr>
      <dsp:spPr>
        <a:xfrm>
          <a:off x="7683352" y="373379"/>
          <a:ext cx="1120139" cy="1120139"/>
        </a:xfrm>
        <a:prstGeom prst="ellipse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accent2">
              <a:hueOff val="4295743"/>
              <a:satOff val="-12329"/>
              <a:lumOff val="-197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330" tIns="12700" rIns="873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7847393" y="537420"/>
        <a:ext cx="792057" cy="792057"/>
      </dsp:txXfrm>
    </dsp:sp>
    <dsp:sp modelId="{C2B95F12-72E6-42AB-865B-DD95A59BC4CB}">
      <dsp:nvSpPr>
        <dsp:cNvPr id="0" name=""/>
        <dsp:cNvSpPr/>
      </dsp:nvSpPr>
      <dsp:spPr>
        <a:xfrm>
          <a:off x="5667765" y="3733727"/>
          <a:ext cx="5151313" cy="72"/>
        </a:xfrm>
        <a:prstGeom prst="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3C6618-7FAC-4595-822E-AE9F84CFDF00}">
      <dsp:nvSpPr>
        <dsp:cNvPr id="0" name=""/>
        <dsp:cNvSpPr/>
      </dsp:nvSpPr>
      <dsp:spPr>
        <a:xfrm>
          <a:off x="0" y="0"/>
          <a:ext cx="8097012" cy="7832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Complete the ACCS Rating Tool in NeoEd</a:t>
          </a:r>
        </a:p>
      </dsp:txBody>
      <dsp:txXfrm>
        <a:off x="22940" y="22940"/>
        <a:ext cx="7160195" cy="737360"/>
      </dsp:txXfrm>
    </dsp:sp>
    <dsp:sp modelId="{4EE137CB-E67C-4457-A627-0FFB00A3D11E}">
      <dsp:nvSpPr>
        <dsp:cNvPr id="0" name=""/>
        <dsp:cNvSpPr/>
      </dsp:nvSpPr>
      <dsp:spPr>
        <a:xfrm>
          <a:off x="604647" y="892024"/>
          <a:ext cx="8097012" cy="78324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Electronic signatures by supervisor + supervisor’s supervisor</a:t>
          </a:r>
        </a:p>
      </dsp:txBody>
      <dsp:txXfrm>
        <a:off x="627587" y="914964"/>
        <a:ext cx="6937378" cy="737360"/>
      </dsp:txXfrm>
    </dsp:sp>
    <dsp:sp modelId="{3ADBD76A-2A32-414C-B46F-A09B6DC4ABAD}">
      <dsp:nvSpPr>
        <dsp:cNvPr id="0" name=""/>
        <dsp:cNvSpPr/>
      </dsp:nvSpPr>
      <dsp:spPr>
        <a:xfrm>
          <a:off x="1209293" y="1784048"/>
          <a:ext cx="8097012" cy="78324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Send to employee for acknowledgement (in NeoEd)</a:t>
          </a:r>
        </a:p>
      </dsp:txBody>
      <dsp:txXfrm>
        <a:off x="1232233" y="1806988"/>
        <a:ext cx="6937378" cy="737360"/>
      </dsp:txXfrm>
    </dsp:sp>
    <dsp:sp modelId="{FAEAE07E-9E5B-42B1-8209-6A7BCF1D89E8}">
      <dsp:nvSpPr>
        <dsp:cNvPr id="0" name=""/>
        <dsp:cNvSpPr/>
      </dsp:nvSpPr>
      <dsp:spPr>
        <a:xfrm>
          <a:off x="1813940" y="2676072"/>
          <a:ext cx="8097012" cy="78324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For faculty only: Upload the Classroom Observation form to NeoEd Perform via the ‘Upload Document’ tool</a:t>
          </a:r>
        </a:p>
      </dsp:txBody>
      <dsp:txXfrm>
        <a:off x="1836880" y="2699012"/>
        <a:ext cx="6937378" cy="737360"/>
      </dsp:txXfrm>
    </dsp:sp>
    <dsp:sp modelId="{CAE2C5B9-435C-4F45-8EF1-5D77CCB323F2}">
      <dsp:nvSpPr>
        <dsp:cNvPr id="0" name=""/>
        <dsp:cNvSpPr/>
      </dsp:nvSpPr>
      <dsp:spPr>
        <a:xfrm>
          <a:off x="2418587" y="3568097"/>
          <a:ext cx="8097012" cy="78324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You’ll receive a notification from NeoEd when the employee has completed the acknowledgement</a:t>
          </a:r>
        </a:p>
      </dsp:txBody>
      <dsp:txXfrm>
        <a:off x="2441527" y="3591037"/>
        <a:ext cx="6937378" cy="737360"/>
      </dsp:txXfrm>
    </dsp:sp>
    <dsp:sp modelId="{F932E07D-6B02-4F85-8439-618D0522F9DE}">
      <dsp:nvSpPr>
        <dsp:cNvPr id="0" name=""/>
        <dsp:cNvSpPr/>
      </dsp:nvSpPr>
      <dsp:spPr>
        <a:xfrm>
          <a:off x="7587905" y="572200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7702454" y="572200"/>
        <a:ext cx="280008" cy="383102"/>
      </dsp:txXfrm>
    </dsp:sp>
    <dsp:sp modelId="{8E01C8C8-D2E4-468A-B35E-596B9DEE69C5}">
      <dsp:nvSpPr>
        <dsp:cNvPr id="0" name=""/>
        <dsp:cNvSpPr/>
      </dsp:nvSpPr>
      <dsp:spPr>
        <a:xfrm>
          <a:off x="8192552" y="1464225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8307101" y="1464225"/>
        <a:ext cx="280008" cy="383102"/>
      </dsp:txXfrm>
    </dsp:sp>
    <dsp:sp modelId="{E2CA68E9-8BEF-41A3-B4D3-9E10491BB76A}">
      <dsp:nvSpPr>
        <dsp:cNvPr id="0" name=""/>
        <dsp:cNvSpPr/>
      </dsp:nvSpPr>
      <dsp:spPr>
        <a:xfrm>
          <a:off x="8797199" y="2343195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8911748" y="2343195"/>
        <a:ext cx="280008" cy="383102"/>
      </dsp:txXfrm>
    </dsp:sp>
    <dsp:sp modelId="{852541D0-E22B-4A01-99A8-43EFB7A3A23E}">
      <dsp:nvSpPr>
        <dsp:cNvPr id="0" name=""/>
        <dsp:cNvSpPr/>
      </dsp:nvSpPr>
      <dsp:spPr>
        <a:xfrm>
          <a:off x="9401846" y="3243922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9516395" y="3243922"/>
        <a:ext cx="280008" cy="3831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47C2A6-153F-3C46-89E0-32E679A88913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F2409-CA89-6445-98B1-AC07768DC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995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9C934-597C-4FFA-9435-60DFDF0644A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475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9C934-597C-4FFA-9435-60DFDF0644A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610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9EC1B-F463-8E36-7FBB-4F08DF420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31A75E-4AF6-8868-9E56-8FC5F10C0B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B77A81-F15D-79E4-FF5D-B45EC8E13B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4702B7-B310-B585-D0E4-DEABCE85E2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9C934-597C-4FFA-9435-60DFDF0644A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578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E6AD0-BDCC-F8F0-9F59-4A1047FE1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0B3A35-F66A-541F-E490-53F91A8D82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327359-08E5-55EC-86AB-739FC2F1B9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17E6B5-A4F2-77F9-EB0C-48580870A6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9C934-597C-4FFA-9435-60DFDF0644A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833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C6DD1-AF33-BEC9-2A43-73528B4BD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81BAA3-5DB1-F1A5-636E-D6BED72836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E817CC-4B87-C879-7CB2-C51673EC9C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2CD8E-7F43-8817-E913-1FD24EE2A5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9C934-597C-4FFA-9435-60DFDF0644A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44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9C934-597C-4FFA-9435-60DFDF0644A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187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9C934-597C-4FFA-9435-60DFDF0644A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94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9C934-597C-4FFA-9435-60DFDF0644A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348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9C934-597C-4FFA-9435-60DFDF0644A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511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9C934-597C-4FFA-9435-60DFDF0644A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397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A29FF425-5850-1504-080D-E54911E33880}"/>
              </a:ext>
            </a:extLst>
          </p:cNvPr>
          <p:cNvSpPr/>
          <p:nvPr/>
        </p:nvSpPr>
        <p:spPr>
          <a:xfrm>
            <a:off x="0" y="0"/>
            <a:ext cx="12191996" cy="6173315"/>
          </a:xfrm>
          <a:prstGeom prst="rect">
            <a:avLst/>
          </a:prstGeom>
          <a:solidFill>
            <a:srgbClr val="BA122B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5E9F7A2-8596-1FE4-F85B-9BB8EFFF598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262192" y="1244004"/>
            <a:ext cx="7326154" cy="2387598"/>
          </a:xfrm>
        </p:spPr>
        <p:txBody>
          <a:bodyPr anchor="b"/>
          <a:lstStyle>
            <a:lvl1pPr>
              <a:defRPr sz="6000">
                <a:solidFill>
                  <a:srgbClr val="FFFFFF"/>
                </a:solidFill>
                <a:latin typeface="Open Sans ExtraBold" pitchFamily="34"/>
                <a:ea typeface="Open Sans ExtraBold" pitchFamily="34"/>
                <a:cs typeface="Open Sans ExtraBold" pitchFamily="34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6F64192-F418-A6AF-06DF-77CB1AA4567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262192" y="3602041"/>
            <a:ext cx="7326154" cy="1655758"/>
          </a:xfrm>
        </p:spPr>
        <p:txBody>
          <a:bodyPr/>
          <a:lstStyle>
            <a:lvl1pPr marL="0" indent="0">
              <a:buNone/>
              <a:defRPr sz="3200">
                <a:solidFill>
                  <a:srgbClr val="FFFFFF"/>
                </a:solidFill>
                <a:latin typeface="Adelle Rg" pitchFamily="50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DF43616-68C2-5AF3-6027-4692A56A423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date</a:t>
            </a:r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F22F0FAE-1F1E-20BC-0E6A-C34871361392}"/>
              </a:ext>
            </a:extLst>
          </p:cNvPr>
          <p:cNvCxnSpPr/>
          <p:nvPr/>
        </p:nvCxnSpPr>
        <p:spPr>
          <a:xfrm>
            <a:off x="4067964" y="1686062"/>
            <a:ext cx="0" cy="3184791"/>
          </a:xfrm>
          <a:prstGeom prst="straightConnector1">
            <a:avLst/>
          </a:prstGeom>
          <a:noFill/>
          <a:ln w="19046" cap="flat">
            <a:solidFill>
              <a:srgbClr val="FFFFFF"/>
            </a:solidFill>
            <a:prstDash val="solid"/>
            <a:miter/>
          </a:ln>
        </p:spPr>
      </p:cxnSp>
      <p:pic>
        <p:nvPicPr>
          <p:cNvPr id="8" name="Picture 14" descr="A black and white logo&#10;&#10;AI-generated content may be incorrect.">
            <a:extLst>
              <a:ext uri="{FF2B5EF4-FFF2-40B4-BE49-F238E27FC236}">
                <a16:creationId xmlns:a16="http://schemas.microsoft.com/office/drawing/2014/main" id="{8CA369BA-3752-9C3F-10D5-B214DF7C3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89" y="1028334"/>
            <a:ext cx="4012012" cy="401201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48780804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6013E-ABE7-4DAD-D0E7-14BF1C41C14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262192" y="1244004"/>
            <a:ext cx="7321701" cy="2387598"/>
          </a:xfrm>
        </p:spPr>
        <p:txBody>
          <a:bodyPr anchor="b"/>
          <a:lstStyle>
            <a:lvl1pPr>
              <a:defRPr sz="6000">
                <a:latin typeface="Open Sans ExtraBold" pitchFamily="34"/>
                <a:ea typeface="Open Sans ExtraBold" pitchFamily="34"/>
                <a:cs typeface="Open Sans ExtraBold" pitchFamily="34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E90A6A-94C0-BBD5-61E0-C51783E123E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262182" y="3602041"/>
            <a:ext cx="7321701" cy="1655758"/>
          </a:xfrm>
        </p:spPr>
        <p:txBody>
          <a:bodyPr/>
          <a:lstStyle>
            <a:lvl1pPr marL="0" indent="0">
              <a:buNone/>
              <a:defRPr sz="3200">
                <a:latin typeface="Adelle Rg" pitchFamily="50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D4EEF-303F-AEBF-410D-AF009C7B39B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date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39A68901-4E1B-FFFF-CAFB-FF91902B68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9119" y="4257492"/>
            <a:ext cx="3055476" cy="3055476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6" name="Group 29">
            <a:extLst>
              <a:ext uri="{FF2B5EF4-FFF2-40B4-BE49-F238E27FC236}">
                <a16:creationId xmlns:a16="http://schemas.microsoft.com/office/drawing/2014/main" id="{656E936E-CDD9-654D-A97D-035882D5DA7C}"/>
              </a:ext>
            </a:extLst>
          </p:cNvPr>
          <p:cNvGrpSpPr/>
          <p:nvPr/>
        </p:nvGrpSpPr>
        <p:grpSpPr>
          <a:xfrm>
            <a:off x="0" y="236408"/>
            <a:ext cx="3813715" cy="4574972"/>
            <a:chOff x="0" y="236408"/>
            <a:chExt cx="3813715" cy="4574972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DE4A079-D283-1102-81A7-D9854994A1E9}"/>
                </a:ext>
              </a:extLst>
            </p:cNvPr>
            <p:cNvCxnSpPr/>
            <p:nvPr/>
          </p:nvCxnSpPr>
          <p:spPr>
            <a:xfrm>
              <a:off x="0" y="236408"/>
              <a:ext cx="3813715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273004B-9560-AA17-9F30-90353B086BF3}"/>
                </a:ext>
              </a:extLst>
            </p:cNvPr>
            <p:cNvCxnSpPr/>
            <p:nvPr/>
          </p:nvCxnSpPr>
          <p:spPr>
            <a:xfrm>
              <a:off x="0" y="442331"/>
              <a:ext cx="3813715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9E9B9F3-CD6D-E309-4DC0-0188976750F9}"/>
                </a:ext>
              </a:extLst>
            </p:cNvPr>
            <p:cNvCxnSpPr/>
            <p:nvPr/>
          </p:nvCxnSpPr>
          <p:spPr>
            <a:xfrm>
              <a:off x="0" y="687656"/>
              <a:ext cx="3813715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D72CB91-C790-8C5C-AB82-2C00A80414F4}"/>
                </a:ext>
              </a:extLst>
            </p:cNvPr>
            <p:cNvCxnSpPr/>
            <p:nvPr/>
          </p:nvCxnSpPr>
          <p:spPr>
            <a:xfrm>
              <a:off x="0" y="906225"/>
              <a:ext cx="3813715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AD799B3-6301-DA9F-F9A5-B59A5D000365}"/>
                </a:ext>
              </a:extLst>
            </p:cNvPr>
            <p:cNvCxnSpPr/>
            <p:nvPr/>
          </p:nvCxnSpPr>
          <p:spPr>
            <a:xfrm>
              <a:off x="0" y="1138912"/>
              <a:ext cx="3813715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12" name="Straight Connector 13">
              <a:extLst>
                <a:ext uri="{FF2B5EF4-FFF2-40B4-BE49-F238E27FC236}">
                  <a16:creationId xmlns:a16="http://schemas.microsoft.com/office/drawing/2014/main" id="{83AEB7CD-692F-0A42-9AC9-75940FCBD4EA}"/>
                </a:ext>
              </a:extLst>
            </p:cNvPr>
            <p:cNvCxnSpPr/>
            <p:nvPr/>
          </p:nvCxnSpPr>
          <p:spPr>
            <a:xfrm>
              <a:off x="0" y="1375312"/>
              <a:ext cx="3813715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13" name="Straight Connector 14">
              <a:extLst>
                <a:ext uri="{FF2B5EF4-FFF2-40B4-BE49-F238E27FC236}">
                  <a16:creationId xmlns:a16="http://schemas.microsoft.com/office/drawing/2014/main" id="{081EEAB4-C681-E1DB-CFE9-4B8F5C3FAB69}"/>
                </a:ext>
              </a:extLst>
            </p:cNvPr>
            <p:cNvCxnSpPr/>
            <p:nvPr/>
          </p:nvCxnSpPr>
          <p:spPr>
            <a:xfrm>
              <a:off x="0" y="1597593"/>
              <a:ext cx="3813715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14" name="Straight Connector 15">
              <a:extLst>
                <a:ext uri="{FF2B5EF4-FFF2-40B4-BE49-F238E27FC236}">
                  <a16:creationId xmlns:a16="http://schemas.microsoft.com/office/drawing/2014/main" id="{17B7DE7F-53C1-44E1-D8FC-16CB7990DF7C}"/>
                </a:ext>
              </a:extLst>
            </p:cNvPr>
            <p:cNvCxnSpPr/>
            <p:nvPr/>
          </p:nvCxnSpPr>
          <p:spPr>
            <a:xfrm>
              <a:off x="0" y="1803525"/>
              <a:ext cx="3813715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15" name="Straight Connector 16">
              <a:extLst>
                <a:ext uri="{FF2B5EF4-FFF2-40B4-BE49-F238E27FC236}">
                  <a16:creationId xmlns:a16="http://schemas.microsoft.com/office/drawing/2014/main" id="{AA2C1468-DE53-D4E6-0BE8-3D260B3D1A75}"/>
                </a:ext>
              </a:extLst>
            </p:cNvPr>
            <p:cNvCxnSpPr/>
            <p:nvPr/>
          </p:nvCxnSpPr>
          <p:spPr>
            <a:xfrm>
              <a:off x="0" y="2039934"/>
              <a:ext cx="3813715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16" name="Straight Connector 17">
              <a:extLst>
                <a:ext uri="{FF2B5EF4-FFF2-40B4-BE49-F238E27FC236}">
                  <a16:creationId xmlns:a16="http://schemas.microsoft.com/office/drawing/2014/main" id="{3DF7EC58-441A-FDAE-1144-069E21BF20CB}"/>
                </a:ext>
              </a:extLst>
            </p:cNvPr>
            <p:cNvCxnSpPr/>
            <p:nvPr/>
          </p:nvCxnSpPr>
          <p:spPr>
            <a:xfrm>
              <a:off x="0" y="2280797"/>
              <a:ext cx="3813715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17" name="Straight Connector 18">
              <a:extLst>
                <a:ext uri="{FF2B5EF4-FFF2-40B4-BE49-F238E27FC236}">
                  <a16:creationId xmlns:a16="http://schemas.microsoft.com/office/drawing/2014/main" id="{BD5F266A-2795-545E-3924-7F57B70AFDB7}"/>
                </a:ext>
              </a:extLst>
            </p:cNvPr>
            <p:cNvCxnSpPr/>
            <p:nvPr/>
          </p:nvCxnSpPr>
          <p:spPr>
            <a:xfrm>
              <a:off x="0" y="2517946"/>
              <a:ext cx="3813715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18" name="Straight Connector 19">
              <a:extLst>
                <a:ext uri="{FF2B5EF4-FFF2-40B4-BE49-F238E27FC236}">
                  <a16:creationId xmlns:a16="http://schemas.microsoft.com/office/drawing/2014/main" id="{99E988D4-298E-12CD-79A2-A98456E3505B}"/>
                </a:ext>
              </a:extLst>
            </p:cNvPr>
            <p:cNvCxnSpPr/>
            <p:nvPr/>
          </p:nvCxnSpPr>
          <p:spPr>
            <a:xfrm>
              <a:off x="0" y="2736506"/>
              <a:ext cx="3813715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19" name="Straight Connector 20">
              <a:extLst>
                <a:ext uri="{FF2B5EF4-FFF2-40B4-BE49-F238E27FC236}">
                  <a16:creationId xmlns:a16="http://schemas.microsoft.com/office/drawing/2014/main" id="{F6AA97B0-0F75-8C8B-F9CA-58C68F118188}"/>
                </a:ext>
              </a:extLst>
            </p:cNvPr>
            <p:cNvCxnSpPr/>
            <p:nvPr/>
          </p:nvCxnSpPr>
          <p:spPr>
            <a:xfrm>
              <a:off x="0" y="2971425"/>
              <a:ext cx="3813715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20" name="Straight Connector 21">
              <a:extLst>
                <a:ext uri="{FF2B5EF4-FFF2-40B4-BE49-F238E27FC236}">
                  <a16:creationId xmlns:a16="http://schemas.microsoft.com/office/drawing/2014/main" id="{58E2477A-07A7-1654-DBCA-89A9602F1101}"/>
                </a:ext>
              </a:extLst>
            </p:cNvPr>
            <p:cNvCxnSpPr/>
            <p:nvPr/>
          </p:nvCxnSpPr>
          <p:spPr>
            <a:xfrm>
              <a:off x="0" y="3177357"/>
              <a:ext cx="3813715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21" name="Straight Connector 22">
              <a:extLst>
                <a:ext uri="{FF2B5EF4-FFF2-40B4-BE49-F238E27FC236}">
                  <a16:creationId xmlns:a16="http://schemas.microsoft.com/office/drawing/2014/main" id="{7AEF4AC5-CD0D-0684-1CF3-02065E35C37B}"/>
                </a:ext>
              </a:extLst>
            </p:cNvPr>
            <p:cNvCxnSpPr/>
            <p:nvPr/>
          </p:nvCxnSpPr>
          <p:spPr>
            <a:xfrm>
              <a:off x="0" y="3422681"/>
              <a:ext cx="3813715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22" name="Straight Connector 23">
              <a:extLst>
                <a:ext uri="{FF2B5EF4-FFF2-40B4-BE49-F238E27FC236}">
                  <a16:creationId xmlns:a16="http://schemas.microsoft.com/office/drawing/2014/main" id="{FD11183D-2B25-B371-AB6A-37B5042C1962}"/>
                </a:ext>
              </a:extLst>
            </p:cNvPr>
            <p:cNvCxnSpPr/>
            <p:nvPr/>
          </p:nvCxnSpPr>
          <p:spPr>
            <a:xfrm>
              <a:off x="0" y="3641241"/>
              <a:ext cx="3813715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23" name="Straight Connector 24">
              <a:extLst>
                <a:ext uri="{FF2B5EF4-FFF2-40B4-BE49-F238E27FC236}">
                  <a16:creationId xmlns:a16="http://schemas.microsoft.com/office/drawing/2014/main" id="{8D6D9890-6024-9006-B60A-EFD637A11BA4}"/>
                </a:ext>
              </a:extLst>
            </p:cNvPr>
            <p:cNvCxnSpPr/>
            <p:nvPr/>
          </p:nvCxnSpPr>
          <p:spPr>
            <a:xfrm>
              <a:off x="0" y="3869475"/>
              <a:ext cx="3813715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24" name="Straight Connector 25">
              <a:extLst>
                <a:ext uri="{FF2B5EF4-FFF2-40B4-BE49-F238E27FC236}">
                  <a16:creationId xmlns:a16="http://schemas.microsoft.com/office/drawing/2014/main" id="{6B6F4B98-E4FE-7B61-8995-8DF66573A6EF}"/>
                </a:ext>
              </a:extLst>
            </p:cNvPr>
            <p:cNvCxnSpPr/>
            <p:nvPr/>
          </p:nvCxnSpPr>
          <p:spPr>
            <a:xfrm>
              <a:off x="0" y="4110337"/>
              <a:ext cx="3813715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25" name="Straight Connector 26">
              <a:extLst>
                <a:ext uri="{FF2B5EF4-FFF2-40B4-BE49-F238E27FC236}">
                  <a16:creationId xmlns:a16="http://schemas.microsoft.com/office/drawing/2014/main" id="{8E3A3893-3D10-ED74-261C-6C710C5BDCB7}"/>
                </a:ext>
              </a:extLst>
            </p:cNvPr>
            <p:cNvCxnSpPr/>
            <p:nvPr/>
          </p:nvCxnSpPr>
          <p:spPr>
            <a:xfrm>
              <a:off x="0" y="4342284"/>
              <a:ext cx="3813715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26" name="Straight Connector 27">
              <a:extLst>
                <a:ext uri="{FF2B5EF4-FFF2-40B4-BE49-F238E27FC236}">
                  <a16:creationId xmlns:a16="http://schemas.microsoft.com/office/drawing/2014/main" id="{57C5905F-7396-7962-8D94-776234AC9AFE}"/>
                </a:ext>
              </a:extLst>
            </p:cNvPr>
            <p:cNvCxnSpPr/>
            <p:nvPr/>
          </p:nvCxnSpPr>
          <p:spPr>
            <a:xfrm>
              <a:off x="0" y="4570518"/>
              <a:ext cx="3813715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27" name="Straight Connector 28">
              <a:extLst>
                <a:ext uri="{FF2B5EF4-FFF2-40B4-BE49-F238E27FC236}">
                  <a16:creationId xmlns:a16="http://schemas.microsoft.com/office/drawing/2014/main" id="{37B5BE2B-B327-2D40-23BB-72B94998832D}"/>
                </a:ext>
              </a:extLst>
            </p:cNvPr>
            <p:cNvCxnSpPr/>
            <p:nvPr/>
          </p:nvCxnSpPr>
          <p:spPr>
            <a:xfrm>
              <a:off x="0" y="4811380"/>
              <a:ext cx="3813715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</a:ln>
          </p:spPr>
        </p:cxnSp>
      </p:grpSp>
    </p:spTree>
    <p:extLst>
      <p:ext uri="{BB962C8B-B14F-4D97-AF65-F5344CB8AC3E}">
        <p14:creationId xmlns:p14="http://schemas.microsoft.com/office/powerpoint/2010/main" val="1619131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3232DA6E-1B49-F4CF-0223-08578430E80B}"/>
              </a:ext>
            </a:extLst>
          </p:cNvPr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BA122B"/>
          </a:solidFill>
          <a:ln w="19046" cap="flat">
            <a:solidFill>
              <a:srgbClr val="BA122B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96B19B7-325B-C771-33F7-96F6B8D7342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73C9C8-0A86-4987-84DB-F6B296D445A3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396611" y="1875114"/>
            <a:ext cx="5558143" cy="4351336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76797C4-2E7C-41B0-D3B4-FBB8B63E078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date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01A1C02-BB49-F21D-65D2-12487A753BC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37250" y="1877564"/>
            <a:ext cx="5558143" cy="4351336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9" descr="A black and white logo&#10;&#10;AI-generated content may be incorrect.">
            <a:extLst>
              <a:ext uri="{FF2B5EF4-FFF2-40B4-BE49-F238E27FC236}">
                <a16:creationId xmlns:a16="http://schemas.microsoft.com/office/drawing/2014/main" id="{01649FF0-E046-3EA3-A397-E9DF50697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65" y="5016590"/>
            <a:ext cx="1933617" cy="193361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757055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3232DA6E-1B49-F4CF-0223-08578430E80B}"/>
              </a:ext>
            </a:extLst>
          </p:cNvPr>
          <p:cNvSpPr/>
          <p:nvPr userDrawn="1"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BA122B"/>
          </a:solidFill>
          <a:ln w="19046" cap="flat">
            <a:solidFill>
              <a:srgbClr val="BA122B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96B19B7-325B-C771-33F7-96F6B8D7342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73C9C8-0A86-4987-84DB-F6B296D445A3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396611" y="1875114"/>
            <a:ext cx="5558143" cy="4351336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01A1C02-BB49-F21D-65D2-12487A753BC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37250" y="1877564"/>
            <a:ext cx="5558143" cy="4351336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9" descr="A black and white logo&#10;&#10;AI-generated content may be incorrect.">
            <a:extLst>
              <a:ext uri="{FF2B5EF4-FFF2-40B4-BE49-F238E27FC236}">
                <a16:creationId xmlns:a16="http://schemas.microsoft.com/office/drawing/2014/main" id="{01649FF0-E046-3EA3-A397-E9DF50697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272" y="5016601"/>
            <a:ext cx="1933617" cy="193361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3A754FB-1187-2900-37A6-52B5398C5534}"/>
              </a:ext>
            </a:extLst>
          </p:cNvPr>
          <p:cNvSpPr/>
          <p:nvPr userDrawn="1"/>
        </p:nvSpPr>
        <p:spPr>
          <a:xfrm rot="-2700000">
            <a:off x="11430108" y="-578504"/>
            <a:ext cx="356854" cy="241520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678809-4CF5-6F51-8447-E813FA9E236B}"/>
              </a:ext>
            </a:extLst>
          </p:cNvPr>
          <p:cNvSpPr/>
          <p:nvPr userDrawn="1"/>
        </p:nvSpPr>
        <p:spPr>
          <a:xfrm rot="-2700000">
            <a:off x="295703" y="5084013"/>
            <a:ext cx="356854" cy="241520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43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3232DA6E-1B49-F4CF-0223-08578430E80B}"/>
              </a:ext>
            </a:extLst>
          </p:cNvPr>
          <p:cNvSpPr/>
          <p:nvPr/>
        </p:nvSpPr>
        <p:spPr>
          <a:xfrm>
            <a:off x="4" y="0"/>
            <a:ext cx="12191996" cy="6858000"/>
          </a:xfrm>
          <a:prstGeom prst="rect">
            <a:avLst/>
          </a:prstGeom>
          <a:solidFill>
            <a:srgbClr val="BA122B"/>
          </a:solidFill>
          <a:ln w="19046" cap="flat">
            <a:solidFill>
              <a:srgbClr val="BA122B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96B19B7-325B-C771-33F7-96F6B8D7342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73C9C8-0A86-4987-84DB-F6B296D445A3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1093304" y="1875114"/>
            <a:ext cx="4861450" cy="4351336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01A1C02-BB49-F21D-65D2-12487A753BC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37250" y="1877564"/>
            <a:ext cx="5023785" cy="4351336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2E781E-DAA6-0AC3-4158-C1FB9295CDDA}"/>
              </a:ext>
            </a:extLst>
          </p:cNvPr>
          <p:cNvSpPr/>
          <p:nvPr userDrawn="1"/>
        </p:nvSpPr>
        <p:spPr>
          <a:xfrm>
            <a:off x="-82823" y="248478"/>
            <a:ext cx="12271509" cy="144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B70BC1-E179-286D-6198-0FCD3C021A04}"/>
              </a:ext>
            </a:extLst>
          </p:cNvPr>
          <p:cNvSpPr/>
          <p:nvPr userDrawn="1"/>
        </p:nvSpPr>
        <p:spPr>
          <a:xfrm>
            <a:off x="11410122" y="0"/>
            <a:ext cx="781878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ack background with red text&#10;&#10;AI-generated content may be incorrect.">
            <a:extLst>
              <a:ext uri="{FF2B5EF4-FFF2-40B4-BE49-F238E27FC236}">
                <a16:creationId xmlns:a16="http://schemas.microsoft.com/office/drawing/2014/main" id="{F08447CB-50D4-7A66-906B-EC3EF6ED30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4" y="0"/>
            <a:ext cx="2622606" cy="202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03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3232DA6E-1B49-F4CF-0223-08578430E80B}"/>
              </a:ext>
            </a:extLst>
          </p:cNvPr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chemeClr val="tx1"/>
          </a:solidFill>
          <a:ln w="19046" cap="flat">
            <a:solidFill>
              <a:srgbClr val="BA122B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96B19B7-325B-C771-33F7-96F6B8D7342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73C9C8-0A86-4987-84DB-F6B296D445A3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396611" y="1875114"/>
            <a:ext cx="5558143" cy="4351336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76797C4-2E7C-41B0-D3B4-FBB8B63E078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date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01A1C02-BB49-F21D-65D2-12487A753BC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37250" y="1877564"/>
            <a:ext cx="5558143" cy="4351336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01649FF0-E046-3EA3-A397-E9DF50697A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747465" y="-67153"/>
            <a:ext cx="3654085" cy="182704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893058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5CDA0BF-BA1E-C9AF-5CA0-C9BC6290967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date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8D6CDC30-FCCB-52E7-B0AB-DCC0D7E16B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9119" y="4257492"/>
            <a:ext cx="3055476" cy="305547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8DC6E167-1140-C78A-CF7B-AF6A3543A128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4032101" y="687656"/>
            <a:ext cx="8159904" cy="753081"/>
          </a:xfrm>
        </p:spPr>
        <p:txBody>
          <a:bodyPr/>
          <a:lstStyle>
            <a:lvl1pPr marL="0" indent="0">
              <a:buNone/>
              <a:defRPr sz="3600">
                <a:latin typeface="Open sans" pitchFamily="34"/>
                <a:ea typeface="Open sans" pitchFamily="34"/>
                <a:cs typeface="Open sans" pitchFamily="34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DBC81D8-62C8-C54A-BABF-EB97F364AA36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032101" y="1597593"/>
            <a:ext cx="7551782" cy="4572740"/>
          </a:xfrm>
        </p:spPr>
        <p:txBody>
          <a:bodyPr/>
          <a:lstStyle>
            <a:lvl1pPr>
              <a:defRPr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6538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456596F0-F03A-EF74-D19A-59E450290895}"/>
              </a:ext>
            </a:extLst>
          </p:cNvPr>
          <p:cNvSpPr/>
          <p:nvPr/>
        </p:nvSpPr>
        <p:spPr>
          <a:xfrm>
            <a:off x="0" y="6176964"/>
            <a:ext cx="12191996" cy="681035"/>
          </a:xfrm>
          <a:prstGeom prst="rect">
            <a:avLst/>
          </a:prstGeom>
          <a:solidFill>
            <a:srgbClr val="BA122B"/>
          </a:solidFill>
          <a:ln w="19046" cap="flat">
            <a:solidFill>
              <a:srgbClr val="BA122B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2305592F-99A7-6102-3495-750BC178FE90}"/>
              </a:ext>
            </a:extLst>
          </p:cNvPr>
          <p:cNvSpPr/>
          <p:nvPr/>
        </p:nvSpPr>
        <p:spPr>
          <a:xfrm>
            <a:off x="0" y="0"/>
            <a:ext cx="12191996" cy="1614693"/>
          </a:xfrm>
          <a:prstGeom prst="rect">
            <a:avLst/>
          </a:prstGeom>
          <a:solidFill>
            <a:srgbClr val="BA122B"/>
          </a:solidFill>
          <a:ln w="19046" cap="flat">
            <a:solidFill>
              <a:srgbClr val="BA122B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28E3E0E-8365-6B24-99C5-3643B4FD44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22826" y="244693"/>
            <a:ext cx="8481242" cy="1325559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B471B30-1BCA-5DBC-9873-82EA1CFC4F4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521CCF5-F01D-9238-9B38-E18ADDF57054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7FFD5AFE-5D9A-FD37-F8FF-12A8F86B877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pic>
        <p:nvPicPr>
          <p:cNvPr id="8" name="Picture 9" descr="A white letter with a star and a black background&#10;&#10;AI-generated content may be incorrect.">
            <a:extLst>
              <a:ext uri="{FF2B5EF4-FFF2-40B4-BE49-F238E27FC236}">
                <a16:creationId xmlns:a16="http://schemas.microsoft.com/office/drawing/2014/main" id="{14FEFE1E-4414-D5DA-908D-EA7BC96C4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33" y="31537"/>
            <a:ext cx="1614693" cy="161469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2104610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red and black flag&#10;&#10;AI-generated content may be incorrect.">
            <a:extLst>
              <a:ext uri="{FF2B5EF4-FFF2-40B4-BE49-F238E27FC236}">
                <a16:creationId xmlns:a16="http://schemas.microsoft.com/office/drawing/2014/main" id="{DE45EDCB-3FCE-70DE-B546-9AA78CD21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10">
            <a:extLst>
              <a:ext uri="{FF2B5EF4-FFF2-40B4-BE49-F238E27FC236}">
                <a16:creationId xmlns:a16="http://schemas.microsoft.com/office/drawing/2014/main" id="{2F19CF4E-6CC3-A4A2-C83E-930D110D7CF4}"/>
              </a:ext>
            </a:extLst>
          </p:cNvPr>
          <p:cNvSpPr/>
          <p:nvPr/>
        </p:nvSpPr>
        <p:spPr>
          <a:xfrm>
            <a:off x="0" y="6176964"/>
            <a:ext cx="12191996" cy="681035"/>
          </a:xfrm>
          <a:prstGeom prst="rect">
            <a:avLst/>
          </a:prstGeom>
          <a:solidFill>
            <a:srgbClr val="BA122B"/>
          </a:solidFill>
          <a:ln w="19046" cap="flat">
            <a:solidFill>
              <a:srgbClr val="BA122B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FE8F99-11C3-74F3-5A0B-63EAA3A2FE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018568"/>
            <a:ext cx="5181603" cy="1493132"/>
          </a:xfrm>
        </p:spPr>
        <p:txBody>
          <a:bodyPr/>
          <a:lstStyle>
            <a:lvl1pPr>
              <a:defRPr b="1">
                <a:latin typeface="Open sans" pitchFamily="34"/>
                <a:ea typeface="Open sans" pitchFamily="34"/>
                <a:cs typeface="Open sans" pitchFamily="34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334177E-E19A-4915-8D1F-06848F598D6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2673751"/>
            <a:ext cx="5181603" cy="3503212"/>
          </a:xfrm>
        </p:spPr>
        <p:txBody>
          <a:bodyPr/>
          <a:lstStyle>
            <a:lvl1pPr>
              <a:defRPr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1E271B9-B478-3CE2-A050-4B83C495C685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2673751"/>
            <a:ext cx="5181603" cy="3503212"/>
          </a:xfrm>
        </p:spPr>
        <p:txBody>
          <a:bodyPr/>
          <a:lstStyle>
            <a:lvl1pPr>
              <a:defRPr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0C37669F-0AE1-C70C-14A8-FD05444D29A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pic>
        <p:nvPicPr>
          <p:cNvPr id="8" name="Picture 9" descr="A white letter with a star and a black background&#10;&#10;AI-generated content may be incorrect.">
            <a:extLst>
              <a:ext uri="{FF2B5EF4-FFF2-40B4-BE49-F238E27FC236}">
                <a16:creationId xmlns:a16="http://schemas.microsoft.com/office/drawing/2014/main" id="{3BFBF115-150F-8439-10D0-C0A3CD781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970" y="83237"/>
            <a:ext cx="1614693" cy="161469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408295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red and black flag&#10;&#10;AI-generated content may be incorrect.">
            <a:extLst>
              <a:ext uri="{FF2B5EF4-FFF2-40B4-BE49-F238E27FC236}">
                <a16:creationId xmlns:a16="http://schemas.microsoft.com/office/drawing/2014/main" id="{DE45EDCB-3FCE-70DE-B546-9AA78CD21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10">
            <a:extLst>
              <a:ext uri="{FF2B5EF4-FFF2-40B4-BE49-F238E27FC236}">
                <a16:creationId xmlns:a16="http://schemas.microsoft.com/office/drawing/2014/main" id="{2F19CF4E-6CC3-A4A2-C83E-930D110D7CF4}"/>
              </a:ext>
            </a:extLst>
          </p:cNvPr>
          <p:cNvSpPr/>
          <p:nvPr/>
        </p:nvSpPr>
        <p:spPr>
          <a:xfrm>
            <a:off x="0" y="6176964"/>
            <a:ext cx="12191996" cy="681035"/>
          </a:xfrm>
          <a:prstGeom prst="rect">
            <a:avLst/>
          </a:prstGeom>
          <a:solidFill>
            <a:srgbClr val="BA122B"/>
          </a:solidFill>
          <a:ln w="19046" cap="flat">
            <a:solidFill>
              <a:srgbClr val="BA122B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FE8F99-11C3-74F3-5A0B-63EAA3A2FE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018568"/>
            <a:ext cx="5181603" cy="1493132"/>
          </a:xfrm>
        </p:spPr>
        <p:txBody>
          <a:bodyPr/>
          <a:lstStyle>
            <a:lvl1pPr>
              <a:defRPr b="1">
                <a:latin typeface="Open sans" pitchFamily="34"/>
                <a:ea typeface="Open sans" pitchFamily="34"/>
                <a:cs typeface="Open sans" pitchFamily="34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334177E-E19A-4915-8D1F-06848F598D6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2673751"/>
            <a:ext cx="5181603" cy="3503212"/>
          </a:xfrm>
        </p:spPr>
        <p:txBody>
          <a:bodyPr/>
          <a:lstStyle>
            <a:lvl1pPr>
              <a:defRPr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1E271B9-B478-3CE2-A050-4B83C495C685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2673751"/>
            <a:ext cx="5181603" cy="3503212"/>
          </a:xfrm>
        </p:spPr>
        <p:txBody>
          <a:bodyPr/>
          <a:lstStyle>
            <a:lvl1pPr>
              <a:defRPr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0C37669F-0AE1-C70C-14A8-FD05444D29A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pic>
        <p:nvPicPr>
          <p:cNvPr id="8" name="Picture 9" descr="A white letter with a star and a black background&#10;&#10;AI-generated content may be incorrect.">
            <a:extLst>
              <a:ext uri="{FF2B5EF4-FFF2-40B4-BE49-F238E27FC236}">
                <a16:creationId xmlns:a16="http://schemas.microsoft.com/office/drawing/2014/main" id="{3BFBF115-150F-8439-10D0-C0A3CD781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970" y="83237"/>
            <a:ext cx="1614693" cy="161469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343700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16482DA-3A0B-2CFC-F400-8EC283A9ABF5}"/>
              </a:ext>
            </a:extLst>
          </p:cNvPr>
          <p:cNvSpPr/>
          <p:nvPr userDrawn="1"/>
        </p:nvSpPr>
        <p:spPr>
          <a:xfrm>
            <a:off x="0" y="478564"/>
            <a:ext cx="6095999" cy="576413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6" descr="A red and black flag&#10;&#10;AI-generated content may be incorrect.">
            <a:extLst>
              <a:ext uri="{FF2B5EF4-FFF2-40B4-BE49-F238E27FC236}">
                <a16:creationId xmlns:a16="http://schemas.microsoft.com/office/drawing/2014/main" id="{DE45EDCB-3FCE-70DE-B546-9AA78CD21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303469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10">
            <a:extLst>
              <a:ext uri="{FF2B5EF4-FFF2-40B4-BE49-F238E27FC236}">
                <a16:creationId xmlns:a16="http://schemas.microsoft.com/office/drawing/2014/main" id="{2F19CF4E-6CC3-A4A2-C83E-930D110D7CF4}"/>
              </a:ext>
            </a:extLst>
          </p:cNvPr>
          <p:cNvSpPr/>
          <p:nvPr/>
        </p:nvSpPr>
        <p:spPr>
          <a:xfrm>
            <a:off x="0" y="6176964"/>
            <a:ext cx="12191996" cy="681035"/>
          </a:xfrm>
          <a:prstGeom prst="rect">
            <a:avLst/>
          </a:prstGeom>
          <a:solidFill>
            <a:srgbClr val="BA122B"/>
          </a:solidFill>
          <a:ln w="19046" cap="flat">
            <a:solidFill>
              <a:srgbClr val="BA122B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334177E-E19A-4915-8D1F-06848F598D6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94831" y="1251959"/>
            <a:ext cx="5234298" cy="492500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solidFill>
                  <a:schemeClr val="bg1"/>
                </a:solidFill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solidFill>
                  <a:schemeClr val="bg1"/>
                </a:solidFill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solidFill>
                  <a:schemeClr val="bg1"/>
                </a:solidFill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solidFill>
                  <a:schemeClr val="bg1"/>
                </a:solidFill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1E271B9-B478-3CE2-A050-4B83C495C685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7575847" y="1324598"/>
            <a:ext cx="4003704" cy="4852365"/>
          </a:xfrm>
        </p:spPr>
        <p:txBody>
          <a:bodyPr/>
          <a:lstStyle>
            <a:lvl1pPr>
              <a:defRPr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Insert image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0C37669F-0AE1-C70C-14A8-FD05444D29A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3BFBF115-150F-8439-10D0-C0A3CD781A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712970" y="83237"/>
            <a:ext cx="1614693" cy="161469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27149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A451BC-FF86-9DC1-EFF1-C5AE04519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A4135058-FB5A-2F45-A9ED-F7E2491D827A}" type="datetime1">
              <a:rPr lang="en-US" smtClean="0"/>
              <a:pPr lvl="0"/>
              <a:t>2/10/2026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4D6582-968E-DA46-4C71-E3D02A089271}"/>
              </a:ext>
            </a:extLst>
          </p:cNvPr>
          <p:cNvSpPr/>
          <p:nvPr userDrawn="1"/>
        </p:nvSpPr>
        <p:spPr>
          <a:xfrm>
            <a:off x="0" y="0"/>
            <a:ext cx="4067963" cy="617331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063C3F6D-F8ED-A72E-1ED0-8E31713798CC}"/>
              </a:ext>
            </a:extLst>
          </p:cNvPr>
          <p:cNvSpPr/>
          <p:nvPr userDrawn="1"/>
        </p:nvSpPr>
        <p:spPr>
          <a:xfrm>
            <a:off x="4067964" y="0"/>
            <a:ext cx="8124032" cy="6173315"/>
          </a:xfrm>
          <a:prstGeom prst="rect">
            <a:avLst/>
          </a:prstGeom>
          <a:solidFill>
            <a:srgbClr val="BA122B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EFB6128-950F-41F4-BDBF-A58C326D13C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262192" y="1244004"/>
            <a:ext cx="7326154" cy="2387598"/>
          </a:xfrm>
        </p:spPr>
        <p:txBody>
          <a:bodyPr anchor="b"/>
          <a:lstStyle>
            <a:lvl1pPr>
              <a:defRPr sz="6000">
                <a:solidFill>
                  <a:srgbClr val="FFFFFF"/>
                </a:solidFill>
                <a:latin typeface="Open Sans ExtraBold" pitchFamily="34"/>
                <a:ea typeface="Open Sans ExtraBold" pitchFamily="34"/>
                <a:cs typeface="Open Sans ExtraBold" pitchFamily="34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853D7B3-5EDB-74AC-A9E0-234BD2087F2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262192" y="3602041"/>
            <a:ext cx="7326154" cy="1655758"/>
          </a:xfrm>
        </p:spPr>
        <p:txBody>
          <a:bodyPr/>
          <a:lstStyle>
            <a:lvl1pPr marL="0" indent="0">
              <a:buNone/>
              <a:defRPr sz="3200">
                <a:solidFill>
                  <a:srgbClr val="FFFFFF"/>
                </a:solidFill>
                <a:latin typeface="Adelle Rg" pitchFamily="50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5375FC3-A0D3-F2D8-9DAA-275A22B7E22B}"/>
              </a:ext>
            </a:extLst>
          </p:cNvPr>
          <p:cNvSpPr txBox="1">
            <a:spLocks/>
          </p:cNvSpPr>
          <p:nvPr userDrawn="1"/>
        </p:nvSpPr>
        <p:spPr>
          <a:xfrm>
            <a:off x="9337331" y="6375196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defPPr>
              <a:defRPr lang="en-US"/>
            </a:defPPr>
            <a:lvl1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999999"/>
                </a:solidFill>
                <a:uFillTx/>
                <a:latin typeface="Open sans" pitchFamily="34"/>
                <a:ea typeface="Open sans" pitchFamily="34"/>
                <a:cs typeface="Open sans" pitchFamily="34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add date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74EDDDA-B24A-14D6-A48F-B0EAA18438E3}"/>
              </a:ext>
            </a:extLst>
          </p:cNvPr>
          <p:cNvCxnSpPr/>
          <p:nvPr userDrawn="1"/>
        </p:nvCxnSpPr>
        <p:spPr>
          <a:xfrm>
            <a:off x="4067964" y="1686062"/>
            <a:ext cx="0" cy="3184791"/>
          </a:xfrm>
          <a:prstGeom prst="straightConnector1">
            <a:avLst/>
          </a:prstGeom>
          <a:noFill/>
          <a:ln w="19046" cap="flat">
            <a:solidFill>
              <a:srgbClr val="FFFFFF"/>
            </a:solidFill>
            <a:prstDash val="solid"/>
            <a:miter/>
          </a:ln>
        </p:spPr>
      </p:cxnSp>
      <p:pic>
        <p:nvPicPr>
          <p:cNvPr id="12" name="Picture 14">
            <a:extLst>
              <a:ext uri="{FF2B5EF4-FFF2-40B4-BE49-F238E27FC236}">
                <a16:creationId xmlns:a16="http://schemas.microsoft.com/office/drawing/2014/main" id="{27649BB2-FF74-E707-12F7-086269D6C3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23687" y="1354671"/>
            <a:ext cx="5554498" cy="312440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059137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ey circle with a person in it&#10;&#10;AI-generated content may be incorrect.">
            <a:extLst>
              <a:ext uri="{FF2B5EF4-FFF2-40B4-BE49-F238E27FC236}">
                <a16:creationId xmlns:a16="http://schemas.microsoft.com/office/drawing/2014/main" id="{D087F999-836A-03C9-58D7-B301784BF6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04246" y="0"/>
            <a:ext cx="6858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16482DA-3A0B-2CFC-F400-8EC283A9ABF5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334177E-E19A-4915-8D1F-06848F598D6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94831" y="2521009"/>
            <a:ext cx="5452216" cy="3655954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delle Rg" pitchFamily="50"/>
                <a:ea typeface="Open sans" pitchFamily="34"/>
                <a:cs typeface="Open sans" pitchFamily="34"/>
              </a:defRPr>
            </a:lvl1pPr>
            <a:lvl2pPr algn="ctr">
              <a:defRPr>
                <a:solidFill>
                  <a:schemeClr val="bg1"/>
                </a:solidFill>
                <a:latin typeface="Open sans" pitchFamily="34"/>
                <a:ea typeface="Open sans" pitchFamily="34"/>
                <a:cs typeface="Open sans" pitchFamily="34"/>
              </a:defRPr>
            </a:lvl2pPr>
            <a:lvl3pPr algn="ctr">
              <a:defRPr>
                <a:solidFill>
                  <a:schemeClr val="bg1"/>
                </a:solidFill>
                <a:latin typeface="Open sans" pitchFamily="34"/>
                <a:ea typeface="Open sans" pitchFamily="34"/>
                <a:cs typeface="Open sans" pitchFamily="34"/>
              </a:defRPr>
            </a:lvl3pPr>
            <a:lvl4pPr algn="ctr">
              <a:defRPr>
                <a:solidFill>
                  <a:schemeClr val="bg1"/>
                </a:solidFill>
                <a:latin typeface="Open sans" pitchFamily="34"/>
                <a:ea typeface="Open sans" pitchFamily="34"/>
                <a:cs typeface="Open sans" pitchFamily="34"/>
              </a:defRPr>
            </a:lvl4pPr>
            <a:lvl5pPr algn="ctr">
              <a:defRPr>
                <a:solidFill>
                  <a:schemeClr val="bg1"/>
                </a:solidFill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A black background with red and white text&#10;&#10;AI-generated content may be incorrect.">
            <a:extLst>
              <a:ext uri="{FF2B5EF4-FFF2-40B4-BE49-F238E27FC236}">
                <a16:creationId xmlns:a16="http://schemas.microsoft.com/office/drawing/2014/main" id="{CB36A3A1-3DD3-6045-2810-CCB1A9EA83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0188" y="198067"/>
            <a:ext cx="4203106" cy="210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48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B8E0D3-9F5E-C86B-7127-DE3A0F3425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542996" y="-881285"/>
            <a:ext cx="6086475" cy="8115300"/>
          </a:xfrm>
          <a:prstGeom prst="rect">
            <a:avLst/>
          </a:prstGeom>
        </p:spPr>
      </p:pic>
      <p:pic>
        <p:nvPicPr>
          <p:cNvPr id="3" name="Picture 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2D31931-3060-BFA1-BBD7-8C43D33530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334177E-E19A-4915-8D1F-06848F598D6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2204" y="627265"/>
            <a:ext cx="5452216" cy="5489027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delle Rg" pitchFamily="50"/>
                <a:ea typeface="Open sans" pitchFamily="34"/>
                <a:cs typeface="Open sans" pitchFamily="34"/>
              </a:defRPr>
            </a:lvl1pPr>
            <a:lvl2pPr algn="ctr">
              <a:defRPr>
                <a:solidFill>
                  <a:schemeClr val="bg1"/>
                </a:solidFill>
                <a:latin typeface="Open sans" pitchFamily="34"/>
                <a:ea typeface="Open sans" pitchFamily="34"/>
                <a:cs typeface="Open sans" pitchFamily="34"/>
              </a:defRPr>
            </a:lvl2pPr>
            <a:lvl3pPr algn="ctr">
              <a:defRPr>
                <a:solidFill>
                  <a:schemeClr val="bg1"/>
                </a:solidFill>
                <a:latin typeface="Open sans" pitchFamily="34"/>
                <a:ea typeface="Open sans" pitchFamily="34"/>
                <a:cs typeface="Open sans" pitchFamily="34"/>
              </a:defRPr>
            </a:lvl3pPr>
            <a:lvl4pPr algn="ctr">
              <a:defRPr>
                <a:solidFill>
                  <a:schemeClr val="bg1"/>
                </a:solidFill>
                <a:latin typeface="Open sans" pitchFamily="34"/>
                <a:ea typeface="Open sans" pitchFamily="34"/>
                <a:cs typeface="Open sans" pitchFamily="34"/>
              </a:defRPr>
            </a:lvl4pPr>
            <a:lvl5pPr algn="ctr">
              <a:defRPr>
                <a:solidFill>
                  <a:schemeClr val="bg1"/>
                </a:solidFill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8262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D31931-3060-BFA1-BBD7-8C43D33530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334177E-E19A-4915-8D1F-06848F598D6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2204" y="627265"/>
            <a:ext cx="5028846" cy="5489027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delle Rg" pitchFamily="50"/>
                <a:ea typeface="Open sans" pitchFamily="34"/>
                <a:cs typeface="Open sans" pitchFamily="34"/>
              </a:defRPr>
            </a:lvl1pPr>
            <a:lvl2pPr algn="ctr">
              <a:defRPr>
                <a:solidFill>
                  <a:schemeClr val="tx1"/>
                </a:solidFill>
                <a:latin typeface="Open sans" pitchFamily="34"/>
                <a:ea typeface="Open sans" pitchFamily="34"/>
                <a:cs typeface="Open sans" pitchFamily="34"/>
              </a:defRPr>
            </a:lvl2pPr>
            <a:lvl3pPr algn="ctr">
              <a:defRPr>
                <a:solidFill>
                  <a:schemeClr val="tx1"/>
                </a:solidFill>
                <a:latin typeface="Open sans" pitchFamily="34"/>
                <a:ea typeface="Open sans" pitchFamily="34"/>
                <a:cs typeface="Open sans" pitchFamily="34"/>
              </a:defRPr>
            </a:lvl3pPr>
            <a:lvl4pPr algn="ctr">
              <a:defRPr>
                <a:solidFill>
                  <a:schemeClr val="tx1"/>
                </a:solidFill>
                <a:latin typeface="Open sans" pitchFamily="34"/>
                <a:ea typeface="Open sans" pitchFamily="34"/>
                <a:cs typeface="Open sans" pitchFamily="34"/>
              </a:defRPr>
            </a:lvl4pPr>
            <a:lvl5pPr algn="ctr">
              <a:defRPr>
                <a:solidFill>
                  <a:schemeClr val="tx1"/>
                </a:solidFill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8DC04B2-DE0C-0BC6-4724-BF3CC360ED87}"/>
              </a:ext>
            </a:extLst>
          </p:cNvPr>
          <p:cNvSpPr txBox="1">
            <a:spLocks noGrp="1"/>
          </p:cNvSpPr>
          <p:nvPr>
            <p:ph idx="10"/>
          </p:nvPr>
        </p:nvSpPr>
        <p:spPr>
          <a:xfrm>
            <a:off x="6693254" y="2849765"/>
            <a:ext cx="5028846" cy="3266527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delle Rg" pitchFamily="50"/>
                <a:ea typeface="Open sans" pitchFamily="34"/>
                <a:cs typeface="Open sans" pitchFamily="34"/>
              </a:defRPr>
            </a:lvl1pPr>
            <a:lvl2pPr algn="ctr">
              <a:defRPr>
                <a:solidFill>
                  <a:schemeClr val="tx1"/>
                </a:solidFill>
                <a:latin typeface="Open sans" pitchFamily="34"/>
                <a:ea typeface="Open sans" pitchFamily="34"/>
                <a:cs typeface="Open sans" pitchFamily="34"/>
              </a:defRPr>
            </a:lvl2pPr>
            <a:lvl3pPr algn="ctr">
              <a:defRPr>
                <a:solidFill>
                  <a:schemeClr val="tx1"/>
                </a:solidFill>
                <a:latin typeface="Open sans" pitchFamily="34"/>
                <a:ea typeface="Open sans" pitchFamily="34"/>
                <a:cs typeface="Open sans" pitchFamily="34"/>
              </a:defRPr>
            </a:lvl3pPr>
            <a:lvl4pPr algn="ctr">
              <a:defRPr>
                <a:solidFill>
                  <a:schemeClr val="tx1"/>
                </a:solidFill>
                <a:latin typeface="Open sans" pitchFamily="34"/>
                <a:ea typeface="Open sans" pitchFamily="34"/>
                <a:cs typeface="Open sans" pitchFamily="34"/>
              </a:defRPr>
            </a:lvl4pPr>
            <a:lvl5pPr algn="ctr">
              <a:defRPr>
                <a:solidFill>
                  <a:schemeClr val="tx1"/>
                </a:solidFill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8677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D31931-3060-BFA1-BBD7-8C43D33530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334177E-E19A-4915-8D1F-06848F598D6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2204" y="627265"/>
            <a:ext cx="5028846" cy="5489027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delle Rg" pitchFamily="50"/>
                <a:ea typeface="Open sans" pitchFamily="34"/>
                <a:cs typeface="Open sans" pitchFamily="34"/>
              </a:defRPr>
            </a:lvl1pPr>
            <a:lvl2pPr algn="ctr">
              <a:defRPr>
                <a:solidFill>
                  <a:schemeClr val="tx1"/>
                </a:solidFill>
                <a:latin typeface="Open sans" pitchFamily="34"/>
                <a:ea typeface="Open sans" pitchFamily="34"/>
                <a:cs typeface="Open sans" pitchFamily="34"/>
              </a:defRPr>
            </a:lvl2pPr>
            <a:lvl3pPr algn="ctr">
              <a:defRPr>
                <a:solidFill>
                  <a:schemeClr val="tx1"/>
                </a:solidFill>
                <a:latin typeface="Open sans" pitchFamily="34"/>
                <a:ea typeface="Open sans" pitchFamily="34"/>
                <a:cs typeface="Open sans" pitchFamily="34"/>
              </a:defRPr>
            </a:lvl3pPr>
            <a:lvl4pPr algn="ctr">
              <a:defRPr>
                <a:solidFill>
                  <a:schemeClr val="tx1"/>
                </a:solidFill>
                <a:latin typeface="Open sans" pitchFamily="34"/>
                <a:ea typeface="Open sans" pitchFamily="34"/>
                <a:cs typeface="Open sans" pitchFamily="34"/>
              </a:defRPr>
            </a:lvl4pPr>
            <a:lvl5pPr algn="ctr">
              <a:defRPr>
                <a:solidFill>
                  <a:schemeClr val="tx1"/>
                </a:solidFill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8DC04B2-DE0C-0BC6-4724-BF3CC360ED87}"/>
              </a:ext>
            </a:extLst>
          </p:cNvPr>
          <p:cNvSpPr txBox="1">
            <a:spLocks noGrp="1"/>
          </p:cNvSpPr>
          <p:nvPr>
            <p:ph idx="10"/>
          </p:nvPr>
        </p:nvSpPr>
        <p:spPr>
          <a:xfrm>
            <a:off x="6693254" y="2849765"/>
            <a:ext cx="5028846" cy="3266527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delle Rg" pitchFamily="50"/>
                <a:ea typeface="Open sans" pitchFamily="34"/>
                <a:cs typeface="Open sans" pitchFamily="34"/>
              </a:defRPr>
            </a:lvl1pPr>
            <a:lvl2pPr algn="ctr">
              <a:defRPr>
                <a:solidFill>
                  <a:schemeClr val="tx1"/>
                </a:solidFill>
                <a:latin typeface="Open sans" pitchFamily="34"/>
                <a:ea typeface="Open sans" pitchFamily="34"/>
                <a:cs typeface="Open sans" pitchFamily="34"/>
              </a:defRPr>
            </a:lvl2pPr>
            <a:lvl3pPr algn="ctr">
              <a:defRPr>
                <a:solidFill>
                  <a:schemeClr val="tx1"/>
                </a:solidFill>
                <a:latin typeface="Open sans" pitchFamily="34"/>
                <a:ea typeface="Open sans" pitchFamily="34"/>
                <a:cs typeface="Open sans" pitchFamily="34"/>
              </a:defRPr>
            </a:lvl3pPr>
            <a:lvl4pPr algn="ctr">
              <a:defRPr>
                <a:solidFill>
                  <a:schemeClr val="tx1"/>
                </a:solidFill>
                <a:latin typeface="Open sans" pitchFamily="34"/>
                <a:ea typeface="Open sans" pitchFamily="34"/>
                <a:cs typeface="Open sans" pitchFamily="34"/>
              </a:defRPr>
            </a:lvl4pPr>
            <a:lvl5pPr algn="ctr">
              <a:defRPr>
                <a:solidFill>
                  <a:schemeClr val="tx1"/>
                </a:solidFill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7263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C1529A1A-8DCB-3B75-B7D8-8BE5DF4D4E7C}"/>
              </a:ext>
            </a:extLst>
          </p:cNvPr>
          <p:cNvSpPr/>
          <p:nvPr/>
        </p:nvSpPr>
        <p:spPr>
          <a:xfrm>
            <a:off x="0" y="6176964"/>
            <a:ext cx="12191996" cy="681035"/>
          </a:xfrm>
          <a:prstGeom prst="rect">
            <a:avLst/>
          </a:prstGeom>
          <a:solidFill>
            <a:srgbClr val="BA122B"/>
          </a:solidFill>
          <a:ln w="19046" cap="flat">
            <a:solidFill>
              <a:srgbClr val="BA122B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2E8443E3-380C-4B97-7B4D-EF9240819B3A}"/>
              </a:ext>
            </a:extLst>
          </p:cNvPr>
          <p:cNvSpPr/>
          <p:nvPr/>
        </p:nvSpPr>
        <p:spPr>
          <a:xfrm>
            <a:off x="0" y="0"/>
            <a:ext cx="12191996" cy="1614693"/>
          </a:xfrm>
          <a:prstGeom prst="rect">
            <a:avLst/>
          </a:prstGeom>
          <a:solidFill>
            <a:srgbClr val="BA122B"/>
          </a:solidFill>
          <a:ln w="19046" cap="flat">
            <a:solidFill>
              <a:srgbClr val="BA122B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B69281D-8966-D74C-F116-6EF4AA5B0B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22826" y="244693"/>
            <a:ext cx="8481242" cy="1325559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128C556-BC28-7C56-9AFB-E44C631DEF5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BF95F51-DA99-6CE1-3E37-A64A28246F0A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A5C9D986-DE21-AF27-6A15-D148AE9E8B2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pic>
        <p:nvPicPr>
          <p:cNvPr id="8" name="Picture 9" descr="A white letter with a star and a black background&#10;&#10;AI-generated content may be incorrect.">
            <a:extLst>
              <a:ext uri="{FF2B5EF4-FFF2-40B4-BE49-F238E27FC236}">
                <a16:creationId xmlns:a16="http://schemas.microsoft.com/office/drawing/2014/main" id="{EA4BB500-1D02-04B4-9B19-24A5A06BA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33" y="31537"/>
            <a:ext cx="1614693" cy="161469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027843A3-620A-C5B3-EC0D-20A8B63BC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75" y="6263420"/>
            <a:ext cx="2379469" cy="56304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912690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C1529A1A-8DCB-3B75-B7D8-8BE5DF4D4E7C}"/>
              </a:ext>
            </a:extLst>
          </p:cNvPr>
          <p:cNvSpPr/>
          <p:nvPr/>
        </p:nvSpPr>
        <p:spPr>
          <a:xfrm>
            <a:off x="-55549" y="6176964"/>
            <a:ext cx="12318763" cy="839133"/>
          </a:xfrm>
          <a:prstGeom prst="rect">
            <a:avLst/>
          </a:prstGeom>
          <a:solidFill>
            <a:schemeClr val="tx1"/>
          </a:solidFill>
          <a:ln w="19046" cap="flat">
            <a:noFill/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2E8443E3-380C-4B97-7B4D-EF9240819B3A}"/>
              </a:ext>
            </a:extLst>
          </p:cNvPr>
          <p:cNvSpPr/>
          <p:nvPr/>
        </p:nvSpPr>
        <p:spPr>
          <a:xfrm>
            <a:off x="-55549" y="-59821"/>
            <a:ext cx="12318763" cy="1674515"/>
          </a:xfrm>
          <a:prstGeom prst="rect">
            <a:avLst/>
          </a:prstGeom>
          <a:solidFill>
            <a:schemeClr val="tx1"/>
          </a:solidFill>
          <a:ln w="19046" cap="flat">
            <a:noFill/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B69281D-8966-D74C-F116-6EF4AA5B0B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22826" y="244693"/>
            <a:ext cx="8481242" cy="1325559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128C556-BC28-7C56-9AFB-E44C631DEF5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BF95F51-DA99-6CE1-3E37-A64A28246F0A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A5C9D986-DE21-AF27-6A15-D148AE9E8B2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EA4BB500-1D02-04B4-9B19-24A5A06BAF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08134" y="31538"/>
            <a:ext cx="1468250" cy="14682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027843A3-620A-C5B3-EC0D-20A8B63BC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75" y="6263420"/>
            <a:ext cx="2379469" cy="56304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602381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813D1-972F-A179-E1FB-FA1B8FD9F2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6577" y="365129"/>
            <a:ext cx="9710114" cy="1325559"/>
          </a:xfrm>
        </p:spPr>
        <p:txBody>
          <a:bodyPr/>
          <a:lstStyle>
            <a:lvl1pPr>
              <a:defRPr b="1">
                <a:latin typeface="Open sans" pitchFamily="34"/>
                <a:ea typeface="Open sans" pitchFamily="34"/>
                <a:cs typeface="Open sans" pitchFamily="34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48239-6B9D-A4D8-E377-5A6944597D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136577" y="1681160"/>
            <a:ext cx="4121703" cy="823910"/>
          </a:xfrm>
        </p:spPr>
        <p:txBody>
          <a:bodyPr anchor="b"/>
          <a:lstStyle>
            <a:lvl1pPr marL="0" indent="0">
              <a:buNone/>
              <a:defRPr sz="2400" b="1">
                <a:latin typeface="Open sans" pitchFamily="34"/>
                <a:ea typeface="Open sans" pitchFamily="34"/>
                <a:cs typeface="Open sans" pitchFamily="34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DF0B00-8605-1DBB-2007-25337A579879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2136577" y="2505071"/>
            <a:ext cx="4121703" cy="3684583"/>
          </a:xfrm>
        </p:spPr>
        <p:txBody>
          <a:bodyPr/>
          <a:lstStyle>
            <a:lvl1pPr>
              <a:defRPr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74DE86-EA6B-020B-FB78-9D1D1D5356AF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626510" y="1681160"/>
            <a:ext cx="5220181" cy="823910"/>
          </a:xfrm>
        </p:spPr>
        <p:txBody>
          <a:bodyPr anchor="b"/>
          <a:lstStyle>
            <a:lvl1pPr marL="0" indent="0">
              <a:buNone/>
              <a:defRPr sz="2400" b="1">
                <a:latin typeface="Open sans" pitchFamily="34"/>
                <a:ea typeface="Open sans" pitchFamily="34"/>
                <a:cs typeface="Open sans" pitchFamily="34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5363BE-29D9-1CEE-7039-B28F0A82D628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626501" y="2505071"/>
            <a:ext cx="5220181" cy="3684583"/>
          </a:xfrm>
        </p:spPr>
        <p:txBody>
          <a:bodyPr/>
          <a:lstStyle>
            <a:lvl1pPr>
              <a:defRPr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C18D91-3201-633D-020A-FE777844266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D1D1D1"/>
                </a:solidFill>
              </a:defRPr>
            </a:lvl1pPr>
          </a:lstStyle>
          <a:p>
            <a:pPr lvl="0"/>
            <a:fld id="{D8EB4238-98F5-D741-BBE1-89CD6375D66F}" type="datetime1">
              <a:rPr lang="en-US"/>
              <a:pPr lvl="0"/>
              <a:t>2/10/2026</a:t>
            </a:fld>
            <a:endParaRPr 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B5944802-35BA-6A4E-0B81-863996A54787}"/>
              </a:ext>
            </a:extLst>
          </p:cNvPr>
          <p:cNvSpPr/>
          <p:nvPr/>
        </p:nvSpPr>
        <p:spPr>
          <a:xfrm>
            <a:off x="0" y="0"/>
            <a:ext cx="1939716" cy="6858000"/>
          </a:xfrm>
          <a:prstGeom prst="rect">
            <a:avLst/>
          </a:prstGeom>
          <a:solidFill>
            <a:srgbClr val="BA122B"/>
          </a:solidFill>
          <a:ln w="19046" cap="flat">
            <a:solidFill>
              <a:srgbClr val="BA122B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pic>
        <p:nvPicPr>
          <p:cNvPr id="9" name="Picture 11" descr="A white letter with a star and a black background&#10;&#10;AI-generated content may be incorrect.">
            <a:extLst>
              <a:ext uri="{FF2B5EF4-FFF2-40B4-BE49-F238E27FC236}">
                <a16:creationId xmlns:a16="http://schemas.microsoft.com/office/drawing/2014/main" id="{CA9EC8DA-6583-327C-4421-708163AED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73" y="43543"/>
            <a:ext cx="1709434" cy="170943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6609EB9-FC73-34E4-F392-D26FB391F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13">
            <a:off x="-2846500" y="2290838"/>
            <a:ext cx="7632670" cy="141458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770687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813D1-972F-A179-E1FB-FA1B8FD9F2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6577" y="365129"/>
            <a:ext cx="9710114" cy="1325559"/>
          </a:xfrm>
        </p:spPr>
        <p:txBody>
          <a:bodyPr/>
          <a:lstStyle>
            <a:lvl1pPr>
              <a:defRPr b="1">
                <a:latin typeface="Open sans" pitchFamily="34"/>
                <a:ea typeface="Open sans" pitchFamily="34"/>
                <a:cs typeface="Open sans" pitchFamily="34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48239-6B9D-A4D8-E377-5A6944597D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136577" y="1681160"/>
            <a:ext cx="4121703" cy="823910"/>
          </a:xfrm>
        </p:spPr>
        <p:txBody>
          <a:bodyPr anchor="b"/>
          <a:lstStyle>
            <a:lvl1pPr marL="0" indent="0">
              <a:buNone/>
              <a:defRPr sz="2400" b="1">
                <a:latin typeface="Open sans" pitchFamily="34"/>
                <a:ea typeface="Open sans" pitchFamily="34"/>
                <a:cs typeface="Open sans" pitchFamily="34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DF0B00-8605-1DBB-2007-25337A579879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2136577" y="2505071"/>
            <a:ext cx="4121703" cy="3684583"/>
          </a:xfrm>
        </p:spPr>
        <p:txBody>
          <a:bodyPr/>
          <a:lstStyle>
            <a:lvl1pPr>
              <a:defRPr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74DE86-EA6B-020B-FB78-9D1D1D5356AF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626510" y="1681160"/>
            <a:ext cx="5220181" cy="823910"/>
          </a:xfrm>
        </p:spPr>
        <p:txBody>
          <a:bodyPr anchor="b"/>
          <a:lstStyle>
            <a:lvl1pPr marL="0" indent="0">
              <a:buNone/>
              <a:defRPr sz="2400" b="1">
                <a:latin typeface="Open sans" pitchFamily="34"/>
                <a:ea typeface="Open sans" pitchFamily="34"/>
                <a:cs typeface="Open sans" pitchFamily="34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5363BE-29D9-1CEE-7039-B28F0A82D628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626501" y="2505071"/>
            <a:ext cx="5220181" cy="3684583"/>
          </a:xfrm>
        </p:spPr>
        <p:txBody>
          <a:bodyPr/>
          <a:lstStyle>
            <a:lvl1pPr>
              <a:defRPr>
                <a:latin typeface="Adelle Rg" pitchFamily="50"/>
                <a:ea typeface="Open sans" pitchFamily="34"/>
                <a:cs typeface="Open sans" pitchFamily="34"/>
              </a:defRPr>
            </a:lvl1pPr>
            <a:lvl2pPr>
              <a:defRPr>
                <a:latin typeface="Open sans" pitchFamily="34"/>
                <a:ea typeface="Open sans" pitchFamily="34"/>
                <a:cs typeface="Open sans" pitchFamily="34"/>
              </a:defRPr>
            </a:lvl2pPr>
            <a:lvl3pPr>
              <a:defRPr>
                <a:latin typeface="Open sans" pitchFamily="34"/>
                <a:ea typeface="Open sans" pitchFamily="34"/>
                <a:cs typeface="Open sans" pitchFamily="34"/>
              </a:defRPr>
            </a:lvl3pPr>
            <a:lvl4pPr>
              <a:defRPr>
                <a:latin typeface="Open sans" pitchFamily="34"/>
                <a:ea typeface="Open sans" pitchFamily="34"/>
                <a:cs typeface="Open sans" pitchFamily="34"/>
              </a:defRPr>
            </a:lvl4pPr>
            <a:lvl5pPr>
              <a:defRPr>
                <a:latin typeface="Open sans" pitchFamily="34"/>
                <a:ea typeface="Open sans" pitchFamily="34"/>
                <a:cs typeface="Open sans" pitchFamily="3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C18D91-3201-633D-020A-FE777844266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D1D1D1"/>
                </a:solidFill>
              </a:defRPr>
            </a:lvl1pPr>
          </a:lstStyle>
          <a:p>
            <a:pPr lvl="0"/>
            <a:fld id="{D8EB4238-98F5-D741-BBE1-89CD6375D66F}" type="datetime1">
              <a:rPr lang="en-US"/>
              <a:pPr lvl="0"/>
              <a:t>2/10/2026</a:t>
            </a:fld>
            <a:endParaRPr 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B5944802-35BA-6A4E-0B81-863996A54787}"/>
              </a:ext>
            </a:extLst>
          </p:cNvPr>
          <p:cNvSpPr/>
          <p:nvPr/>
        </p:nvSpPr>
        <p:spPr>
          <a:xfrm>
            <a:off x="0" y="0"/>
            <a:ext cx="1939716" cy="6858000"/>
          </a:xfrm>
          <a:prstGeom prst="rect">
            <a:avLst/>
          </a:prstGeom>
          <a:solidFill>
            <a:schemeClr val="tx1"/>
          </a:solidFill>
          <a:ln w="19046" cap="flat">
            <a:noFill/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CA9EC8DA-6583-327C-4421-708163AED0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7773" y="43543"/>
            <a:ext cx="1709434" cy="170943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128020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FC018E1F-A1BA-C24A-E367-52469CBF1688}"/>
              </a:ext>
            </a:extLst>
          </p:cNvPr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BA122B"/>
          </a:solidFill>
          <a:ln w="19046" cap="flat">
            <a:solidFill>
              <a:srgbClr val="BA122B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4A66903-40E0-F133-F656-B7AC502F79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2103440"/>
            <a:ext cx="10515600" cy="1325559"/>
          </a:xfrm>
        </p:spPr>
        <p:txBody>
          <a:bodyPr anchorCtr="1"/>
          <a:lstStyle>
            <a:lvl1pPr algn="ctr">
              <a:defRPr sz="8000" b="1">
                <a:solidFill>
                  <a:srgbClr val="FFFFFF"/>
                </a:solidFill>
                <a:latin typeface="Adelle Rg" pitchFamily="50"/>
              </a:defRPr>
            </a:lvl1pPr>
          </a:lstStyle>
          <a:p>
            <a:pPr lvl="0"/>
            <a:r>
              <a:rPr lang="en-US"/>
              <a:t>Thank You!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9E893F7A-3DE1-AEBB-E3EA-537A552E544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pic>
        <p:nvPicPr>
          <p:cNvPr id="5" name="Picture 8" descr="A black and white logo&#10;&#10;AI-generated content may be incorrect.">
            <a:extLst>
              <a:ext uri="{FF2B5EF4-FFF2-40B4-BE49-F238E27FC236}">
                <a16:creationId xmlns:a16="http://schemas.microsoft.com/office/drawing/2014/main" id="{F0193A16-1343-3832-7F10-81FC29DF8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65" y="4656746"/>
            <a:ext cx="2335066" cy="23350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3AACD72-2370-3CCC-9DE8-4FBB4F33869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8203" y="3754434"/>
            <a:ext cx="10515600" cy="1162046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1pPr>
            <a:lvl2pPr marL="0" lvl="0" indent="0" algn="ctr">
              <a:spcBef>
                <a:spcPts val="1000"/>
              </a:spcBef>
              <a:buNone/>
              <a:defRPr sz="2800"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2pPr>
          </a:lstStyle>
          <a:p>
            <a:pPr lvl="0"/>
            <a:r>
              <a:rPr lang="en-US"/>
              <a:t>Click to add contact information:</a:t>
            </a:r>
          </a:p>
          <a:p>
            <a:pPr lvl="0"/>
            <a:r>
              <a:rPr lang="en-US"/>
              <a:t>Name, title and email</a:t>
            </a:r>
          </a:p>
        </p:txBody>
      </p:sp>
    </p:spTree>
    <p:extLst>
      <p:ext uri="{BB962C8B-B14F-4D97-AF65-F5344CB8AC3E}">
        <p14:creationId xmlns:p14="http://schemas.microsoft.com/office/powerpoint/2010/main" val="8585935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1357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 black and red background&#10;&#10;AI-generated content may be incorrect.">
            <a:extLst>
              <a:ext uri="{FF2B5EF4-FFF2-40B4-BE49-F238E27FC236}">
                <a16:creationId xmlns:a16="http://schemas.microsoft.com/office/drawing/2014/main" id="{76B4F5FD-8CC3-54D5-9CE2-DF069770B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B6C86AA-86E6-DEA3-961F-A8BE832ACA6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262192" y="1244004"/>
            <a:ext cx="7321701" cy="2387598"/>
          </a:xfrm>
        </p:spPr>
        <p:txBody>
          <a:bodyPr anchor="b"/>
          <a:lstStyle>
            <a:lvl1pPr>
              <a:defRPr sz="6000">
                <a:latin typeface="Open Sans ExtraBold" pitchFamily="34"/>
                <a:ea typeface="Open Sans ExtraBold" pitchFamily="34"/>
                <a:cs typeface="Open Sans ExtraBold" pitchFamily="34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FB3A348-26B2-905F-A95D-2372FFC01E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262182" y="3602041"/>
            <a:ext cx="7321701" cy="1655758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1F2E648-5E46-D8A2-F2EE-7ADFE66255B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date</a:t>
            </a:r>
          </a:p>
        </p:txBody>
      </p:sp>
      <p:pic>
        <p:nvPicPr>
          <p:cNvPr id="6" name="Picture 12" descr="A black and white logo&#10;&#10;AI-generated content may be incorrect.">
            <a:extLst>
              <a:ext uri="{FF2B5EF4-FFF2-40B4-BE49-F238E27FC236}">
                <a16:creationId xmlns:a16="http://schemas.microsoft.com/office/drawing/2014/main" id="{77F203C8-0935-C5AB-9864-BCA6FAABA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5" y="4656746"/>
            <a:ext cx="2335066" cy="233506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5858505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" name="Google Shape;86;p37"/>
          <p:cNvCxnSpPr/>
          <p:nvPr/>
        </p:nvCxnSpPr>
        <p:spPr>
          <a:xfrm>
            <a:off x="566931" y="554200"/>
            <a:ext cx="24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7" name="Google Shape;87;p37"/>
          <p:cNvSpPr txBox="1">
            <a:spLocks noGrp="1"/>
          </p:cNvSpPr>
          <p:nvPr>
            <p:ph type="title"/>
          </p:nvPr>
        </p:nvSpPr>
        <p:spPr>
          <a:xfrm>
            <a:off x="377471" y="949521"/>
            <a:ext cx="8325600" cy="51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37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39141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A905-08C3-F8DC-9B39-E82C67D5C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A red and black rectangle&#10;&#10;AI-generated content may be incorrect.">
            <a:extLst>
              <a:ext uri="{FF2B5EF4-FFF2-40B4-BE49-F238E27FC236}">
                <a16:creationId xmlns:a16="http://schemas.microsoft.com/office/drawing/2014/main" id="{85161467-3AF9-082D-7B4B-81BD772511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315687" cy="692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711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984A150-581C-4608-9034-48767311A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57345" y="0"/>
            <a:ext cx="753465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91E375-8FC7-F526-C116-1136385785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8384" y="384048"/>
            <a:ext cx="6099048" cy="4343400"/>
          </a:xfrm>
        </p:spPr>
        <p:txBody>
          <a:bodyPr anchor="b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z="5400"/>
              <a:t>Click to edit master text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537098-0CB9-40F0-99EE-35DF790670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734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309CC8E-0532-4674-9535-1514DA3C14B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55771" y="4865914"/>
            <a:ext cx="6096000" cy="1307592"/>
          </a:xfrm>
        </p:spPr>
        <p:txBody>
          <a:bodyPr anchor="t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z="2000">
                <a:solidFill>
                  <a:schemeClr val="bg1"/>
                </a:solidFill>
                <a:cs typeface="Calibri"/>
              </a:rPr>
              <a:t>Click to edit master text style</a:t>
            </a:r>
          </a:p>
        </p:txBody>
      </p:sp>
      <p:sp>
        <p:nvSpPr>
          <p:cNvPr id="15" name="Footer Placeholder 8">
            <a:extLst>
              <a:ext uri="{FF2B5EF4-FFF2-40B4-BE49-F238E27FC236}">
                <a16:creationId xmlns:a16="http://schemas.microsoft.com/office/drawing/2014/main" id="{A468A676-C4AD-4F50-936D-1C858E8136CE}"/>
              </a:ext>
            </a:extLst>
          </p:cNvPr>
          <p:cNvSpPr txBox="1">
            <a:spLocks/>
          </p:cNvSpPr>
          <p:nvPr userDrawn="1"/>
        </p:nvSpPr>
        <p:spPr>
          <a:xfrm>
            <a:off x="960438" y="6356350"/>
            <a:ext cx="4981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kern="1200" cap="all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Sample Footer Text</a:t>
            </a:r>
          </a:p>
        </p:txBody>
      </p:sp>
    </p:spTree>
    <p:extLst>
      <p:ext uri="{BB962C8B-B14F-4D97-AF65-F5344CB8AC3E}">
        <p14:creationId xmlns:p14="http://schemas.microsoft.com/office/powerpoint/2010/main" val="584504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6C9CAEE-950B-26CD-2CE6-B6F7C139CB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B6C86AA-86E6-DEA3-961F-A8BE832ACA6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47392" y="43320"/>
            <a:ext cx="7321701" cy="2387598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  <a:latin typeface="Open Sans ExtraBold" pitchFamily="34"/>
                <a:ea typeface="Open Sans ExtraBold" pitchFamily="34"/>
                <a:cs typeface="Open Sans ExtraBold" pitchFamily="34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FB3A348-26B2-905F-A95D-2372FFC01E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47391" y="3555039"/>
            <a:ext cx="7321701" cy="1655758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1F2E648-5E46-D8A2-F2EE-7ADFE66255B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1223687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4D0BB481-580B-A371-073F-759BF4CBDA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86353EA-68A9-8767-6A0E-63B1A0C7DA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8112" y="1244004"/>
            <a:ext cx="10975771" cy="2387598"/>
          </a:xfrm>
        </p:spPr>
        <p:txBody>
          <a:bodyPr anchor="b"/>
          <a:lstStyle>
            <a:lvl1pPr>
              <a:defRPr sz="6000">
                <a:latin typeface="Open Sans ExtraBold" pitchFamily="34"/>
                <a:ea typeface="Open Sans ExtraBold" pitchFamily="34"/>
                <a:cs typeface="Open Sans ExtraBold" pitchFamily="34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CE52-79A4-323E-68F0-E167620F4A7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pic>
        <p:nvPicPr>
          <p:cNvPr id="5" name="Picture 12" descr="A black and white logo&#10;&#10;AI-generated content may be incorrect.">
            <a:extLst>
              <a:ext uri="{FF2B5EF4-FFF2-40B4-BE49-F238E27FC236}">
                <a16:creationId xmlns:a16="http://schemas.microsoft.com/office/drawing/2014/main" id="{75750715-B5AF-1C81-560D-906E7ECF4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5" y="4656746"/>
            <a:ext cx="2335066" cy="23350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0F2F794D-F4ED-15BD-1F13-EA805BCCF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2323" y="546783"/>
            <a:ext cx="4910017" cy="46243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BFF95AE-C0EC-2F79-F0A3-0CA1A0D0332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646365" y="5440359"/>
            <a:ext cx="2613026" cy="1047746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1pPr>
            <a:lvl2pPr marL="0" lvl="0" indent="0">
              <a:spcBef>
                <a:spcPts val="1000"/>
              </a:spcBef>
              <a:buNone/>
              <a:defRPr sz="2800"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2pPr>
          </a:lstStyle>
          <a:p>
            <a:pPr lvl="0"/>
            <a:r>
              <a:rPr lang="en-US"/>
              <a:t>Click to add</a:t>
            </a:r>
          </a:p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779128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4D0BB481-580B-A371-073F-759BF4CBDA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"/>
            <a:ext cx="12191996" cy="68579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86353EA-68A9-8767-6A0E-63B1A0C7DA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8112" y="1244004"/>
            <a:ext cx="10975771" cy="2387598"/>
          </a:xfrm>
        </p:spPr>
        <p:txBody>
          <a:bodyPr anchor="b"/>
          <a:lstStyle>
            <a:lvl1pPr>
              <a:defRPr sz="6000">
                <a:latin typeface="Open Sans ExtraBold" pitchFamily="34"/>
                <a:ea typeface="Open Sans ExtraBold" pitchFamily="34"/>
                <a:cs typeface="Open Sans ExtraBold" pitchFamily="34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CE52-79A4-323E-68F0-E167620F4A7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75750715-B5AF-1C81-560D-906E7ECF44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78024" y="117675"/>
            <a:ext cx="2910236" cy="14551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BFF95AE-C0EC-2F79-F0A3-0CA1A0D0332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1460" y="5613996"/>
            <a:ext cx="4728656" cy="1047746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1pPr>
            <a:lvl2pPr marL="0" lvl="0" indent="0">
              <a:spcBef>
                <a:spcPts val="1000"/>
              </a:spcBef>
              <a:buNone/>
              <a:defRPr sz="2800"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2pPr>
          </a:lstStyle>
          <a:p>
            <a:pPr lvl="0"/>
            <a:r>
              <a:rPr lang="en-US"/>
              <a:t>Click to add</a:t>
            </a:r>
          </a:p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19822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4D0BB481-580B-A371-073F-759BF4CBDA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1"/>
            <a:ext cx="12191994" cy="68579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86353EA-68A9-8767-6A0E-63B1A0C7DA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8112" y="1244004"/>
            <a:ext cx="10975771" cy="2387598"/>
          </a:xfrm>
        </p:spPr>
        <p:txBody>
          <a:bodyPr anchor="b"/>
          <a:lstStyle>
            <a:lvl1pPr>
              <a:defRPr sz="6000">
                <a:latin typeface="Open Sans ExtraBold" pitchFamily="34"/>
                <a:ea typeface="Open Sans ExtraBold" pitchFamily="34"/>
                <a:cs typeface="Open Sans ExtraBold" pitchFamily="34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CE52-79A4-323E-68F0-E167620F4A7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75750715-B5AF-1C81-560D-906E7ECF44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78024" y="117675"/>
            <a:ext cx="2910236" cy="14551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BFF95AE-C0EC-2F79-F0A3-0CA1A0D0332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1460" y="5613996"/>
            <a:ext cx="4728656" cy="1047746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1pPr>
            <a:lvl2pPr marL="0" lvl="0" indent="0">
              <a:spcBef>
                <a:spcPts val="1000"/>
              </a:spcBef>
              <a:buNone/>
              <a:defRPr sz="2800"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2pPr>
          </a:lstStyle>
          <a:p>
            <a:pPr lvl="0"/>
            <a:r>
              <a:rPr lang="en-US"/>
              <a:t>Click to add</a:t>
            </a:r>
          </a:p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645988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4D0BB481-580B-A371-073F-759BF4CBDA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1"/>
            <a:ext cx="12191994" cy="68579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86353EA-68A9-8767-6A0E-63B1A0C7DA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8112" y="1244004"/>
            <a:ext cx="10975771" cy="2387598"/>
          </a:xfrm>
        </p:spPr>
        <p:txBody>
          <a:bodyPr anchor="b"/>
          <a:lstStyle>
            <a:lvl1pPr>
              <a:defRPr sz="6000">
                <a:latin typeface="Open Sans ExtraBold" pitchFamily="34"/>
                <a:ea typeface="Open Sans ExtraBold" pitchFamily="34"/>
                <a:cs typeface="Open Sans ExtraBold" pitchFamily="34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CE52-79A4-323E-68F0-E167620F4A7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75750715-B5AF-1C81-560D-906E7ECF44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622" y="5285207"/>
            <a:ext cx="2586876" cy="14551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BFF95AE-C0EC-2F79-F0A3-0CA1A0D0332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744118" y="5488893"/>
            <a:ext cx="2743200" cy="1047746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1pPr>
            <a:lvl2pPr marL="0" lvl="0" indent="0">
              <a:spcBef>
                <a:spcPts val="1000"/>
              </a:spcBef>
              <a:buNone/>
              <a:defRPr sz="2800"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2pPr>
          </a:lstStyle>
          <a:p>
            <a:pPr lvl="0"/>
            <a:r>
              <a:rPr lang="en-US"/>
              <a:t>Click to add</a:t>
            </a:r>
          </a:p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196815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4D0BB481-580B-A371-073F-759BF4CBDA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1"/>
            <a:ext cx="12191994" cy="68579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86353EA-68A9-8767-6A0E-63B1A0C7DA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8112" y="1244004"/>
            <a:ext cx="10975771" cy="2387598"/>
          </a:xfrm>
        </p:spPr>
        <p:txBody>
          <a:bodyPr anchor="b"/>
          <a:lstStyle>
            <a:lvl1pPr>
              <a:defRPr sz="6000">
                <a:latin typeface="Open Sans ExtraBold" pitchFamily="34"/>
                <a:ea typeface="Open Sans ExtraBold" pitchFamily="34"/>
                <a:cs typeface="Open Sans ExtraBold" pitchFamily="34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CE52-79A4-323E-68F0-E167620F4A7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75750715-B5AF-1C81-560D-906E7ECF44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622" y="5366047"/>
            <a:ext cx="2586876" cy="12934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BFF95AE-C0EC-2F79-F0A3-0CA1A0D0332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744118" y="5488893"/>
            <a:ext cx="2743200" cy="1047746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1pPr>
            <a:lvl2pPr marL="0" lvl="0" indent="0">
              <a:spcBef>
                <a:spcPts val="1000"/>
              </a:spcBef>
              <a:buNone/>
              <a:defRPr sz="2800">
                <a:solidFill>
                  <a:srgbClr val="FFFFFF"/>
                </a:solidFill>
                <a:latin typeface="Open sans" pitchFamily="34"/>
                <a:ea typeface="Open sans" pitchFamily="34"/>
                <a:cs typeface="Open sans" pitchFamily="34"/>
              </a:defRPr>
            </a:lvl2pPr>
          </a:lstStyle>
          <a:p>
            <a:pPr lvl="0"/>
            <a:r>
              <a:rPr lang="en-US"/>
              <a:t>Click to add</a:t>
            </a:r>
          </a:p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351401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77E5D4-84C4-3E7C-2F35-7DDB91C70F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6611" y="36511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5C4679-ECDE-EE4C-D3F7-72D3DB1F52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96611" y="1875114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D33E20-5E21-0FE2-ED3A-C7704D73849D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9337331" y="6375196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999999"/>
                </a:solidFill>
                <a:uFillTx/>
                <a:latin typeface="Open sans" pitchFamily="34"/>
                <a:ea typeface="Open sans" pitchFamily="34"/>
                <a:cs typeface="Open sans" pitchFamily="34"/>
              </a:defRPr>
            </a:lvl1pPr>
          </a:lstStyle>
          <a:p>
            <a:pPr lvl="0"/>
            <a:fld id="{A4135058-FB5A-2F45-A9ED-F7E2491D827A}" type="datetime1">
              <a:rPr lang="en-US"/>
              <a:pPr lvl="0"/>
              <a:t>2/10/2026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50" r:id="rId3"/>
    <p:sldLayoutId id="2147483663" r:id="rId4"/>
    <p:sldLayoutId id="2147483651" r:id="rId5"/>
    <p:sldLayoutId id="2147483664" r:id="rId6"/>
    <p:sldLayoutId id="2147483672" r:id="rId7"/>
    <p:sldLayoutId id="2147483665" r:id="rId8"/>
    <p:sldLayoutId id="2147483666" r:id="rId9"/>
    <p:sldLayoutId id="2147483652" r:id="rId10"/>
    <p:sldLayoutId id="2147483653" r:id="rId11"/>
    <p:sldLayoutId id="2147483679" r:id="rId12"/>
    <p:sldLayoutId id="2147483677" r:id="rId13"/>
    <p:sldLayoutId id="2147483671" r:id="rId14"/>
    <p:sldLayoutId id="2147483654" r:id="rId15"/>
    <p:sldLayoutId id="2147483655" r:id="rId16"/>
    <p:sldLayoutId id="2147483656" r:id="rId17"/>
    <p:sldLayoutId id="2147483678" r:id="rId18"/>
    <p:sldLayoutId id="2147483660" r:id="rId19"/>
    <p:sldLayoutId id="2147483667" r:id="rId20"/>
    <p:sldLayoutId id="2147483668" r:id="rId21"/>
    <p:sldLayoutId id="2147483669" r:id="rId22"/>
    <p:sldLayoutId id="2147483670" r:id="rId23"/>
    <p:sldLayoutId id="2147483657" r:id="rId24"/>
    <p:sldLayoutId id="2147483661" r:id="rId25"/>
    <p:sldLayoutId id="2147483658" r:id="rId26"/>
    <p:sldLayoutId id="2147483662" r:id="rId27"/>
    <p:sldLayoutId id="2147483659" r:id="rId28"/>
    <p:sldLayoutId id="2147483674" r:id="rId29"/>
    <p:sldLayoutId id="2147483675" r:id="rId30"/>
    <p:sldLayoutId id="2147483680" r:id="rId31"/>
    <p:sldLayoutId id="2147483681" r:id="rId32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Aptos Display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Aptos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Aptos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Aptos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Aptos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Apto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51.jpe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jobs@gadsdenstate.edu" TargetMode="Externa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5.gadsdenstate.edu/departments/app/HR/pe.html" TargetMode="Externa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C17D44C-1C5C-DBE3-1230-CCC750D6B93F}"/>
              </a:ext>
            </a:extLst>
          </p:cNvPr>
          <p:cNvSpPr txBox="1">
            <a:spLocks/>
          </p:cNvSpPr>
          <p:nvPr/>
        </p:nvSpPr>
        <p:spPr>
          <a:xfrm>
            <a:off x="4423885" y="1043282"/>
            <a:ext cx="7326154" cy="23875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rmAutofit fontScale="97500"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6000" b="0" i="0" u="none" strike="noStrike" kern="1200" cap="none" spc="0" baseline="0">
                <a:solidFill>
                  <a:srgbClr val="FFFFFF"/>
                </a:solidFill>
                <a:uFillTx/>
                <a:latin typeface="Open Sans ExtraBold" pitchFamily="34"/>
                <a:ea typeface="Open Sans ExtraBold" pitchFamily="34"/>
                <a:cs typeface="Open Sans ExtraBold" pitchFamily="34"/>
              </a:defRPr>
            </a:lvl1pPr>
          </a:lstStyle>
          <a:p>
            <a:pPr algn="ctr"/>
            <a:r>
              <a:rPr lang="en-US" sz="6600" i="1" dirty="0">
                <a:solidFill>
                  <a:schemeClr val="bg1"/>
                </a:solidFill>
                <a:latin typeface="Times New Roman"/>
                <a:ea typeface="Open Sans ExtraBold"/>
                <a:cs typeface="Open Sans ExtraBold"/>
              </a:rPr>
              <a:t>Evaluations &amp; </a:t>
            </a:r>
            <a:r>
              <a:rPr lang="en-US" sz="6600" i="1" dirty="0" err="1">
                <a:solidFill>
                  <a:schemeClr val="bg1"/>
                </a:solidFill>
                <a:latin typeface="Times New Roman"/>
                <a:ea typeface="Open Sans ExtraBold"/>
                <a:cs typeface="Open Sans ExtraBold"/>
              </a:rPr>
              <a:t>NeoEd</a:t>
            </a:r>
            <a:r>
              <a:rPr lang="en-US" sz="6600" i="1" dirty="0">
                <a:solidFill>
                  <a:schemeClr val="bg1"/>
                </a:solidFill>
                <a:latin typeface="Times New Roman"/>
                <a:ea typeface="Open Sans ExtraBold"/>
                <a:cs typeface="Open Sans ExtraBold"/>
              </a:rPr>
              <a:t> Perform - Employees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038A397-D030-C36C-A0F5-F0A32E223B55}"/>
              </a:ext>
            </a:extLst>
          </p:cNvPr>
          <p:cNvSpPr txBox="1">
            <a:spLocks/>
          </p:cNvSpPr>
          <p:nvPr/>
        </p:nvSpPr>
        <p:spPr>
          <a:xfrm>
            <a:off x="4359766" y="4134677"/>
            <a:ext cx="7448892" cy="121745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 pitchFamily="34"/>
              <a:buNone/>
              <a:tabLst/>
              <a:defRPr lang="en-US" sz="3200" b="0" i="0" u="none" strike="noStrike" kern="1200" cap="none" spc="0" baseline="0">
                <a:solidFill>
                  <a:srgbClr val="FFFFFF"/>
                </a:solidFill>
                <a:uFillTx/>
                <a:latin typeface="Adelle Rg" pitchFamily="50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"/>
                <a:cs typeface="Times New Roman"/>
              </a:rPr>
              <a:t>February 10 &amp; 11, 2026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12E820-6424-D281-1FDB-A9CF569D4A19}"/>
              </a:ext>
            </a:extLst>
          </p:cNvPr>
          <p:cNvSpPr/>
          <p:nvPr/>
        </p:nvSpPr>
        <p:spPr>
          <a:xfrm>
            <a:off x="-3142" y="6165843"/>
            <a:ext cx="4067976" cy="7026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F1B9BB0-6C5A-0F81-1062-179135E7E1B8}"/>
              </a:ext>
            </a:extLst>
          </p:cNvPr>
          <p:cNvSpPr/>
          <p:nvPr/>
        </p:nvSpPr>
        <p:spPr>
          <a:xfrm>
            <a:off x="4071018" y="6165842"/>
            <a:ext cx="8121816" cy="697584"/>
          </a:xfrm>
          <a:prstGeom prst="rect">
            <a:avLst/>
          </a:prstGeom>
          <a:solidFill>
            <a:srgbClr val="BA12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A black and white logo&#10;&#10;AI-generated content may be incorrect.">
            <a:extLst>
              <a:ext uri="{FF2B5EF4-FFF2-40B4-BE49-F238E27FC236}">
                <a16:creationId xmlns:a16="http://schemas.microsoft.com/office/drawing/2014/main" id="{206BF54F-5EB0-7791-BD13-5D95030C0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0" y="5730917"/>
            <a:ext cx="2204720" cy="102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354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BD93A-93D4-4B7E-2752-2E323F9AD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826" y="244693"/>
            <a:ext cx="9122252" cy="1325559"/>
          </a:xfrm>
        </p:spPr>
        <p:txBody>
          <a:bodyPr/>
          <a:lstStyle/>
          <a:p>
            <a:r>
              <a:rPr lang="en-US" dirty="0"/>
              <a:t>My Gadsden State Page - Forms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F2A07125-4DB3-41C1-A323-BD975961B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799" y="1825625"/>
            <a:ext cx="5069783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E8A45267-F8E9-0433-0EDB-A842BB18DE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1273" y="1988127"/>
            <a:ext cx="4911436" cy="37268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6545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74766-2D33-4323-9A37-7C6ABDE65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77" y="284176"/>
            <a:ext cx="3670874" cy="150876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Resume</a:t>
            </a:r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586D078A-DC4B-0BE9-DDAB-0EBB89EF370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34276" y="2105758"/>
          <a:ext cx="4902826" cy="4409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B98EBEBC-8112-AB3B-A59F-8B1449A62C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4897" y="619357"/>
            <a:ext cx="4902826" cy="561928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59650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A0C4D-48FE-8A6F-B261-10F7204AB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E1711-6777-4DB7-6607-7B6A859B4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13" y="365125"/>
            <a:ext cx="11121887" cy="1325563"/>
          </a:xfrm>
        </p:spPr>
        <p:txBody>
          <a:bodyPr/>
          <a:lstStyle/>
          <a:p>
            <a:r>
              <a:rPr lang="en-US"/>
              <a:t>Job Description  </a:t>
            </a:r>
            <a:endParaRPr lang="en-US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079F0DF0-A739-B5CD-6FF3-044EF4CCAB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0678409"/>
              </p:ext>
            </p:extLst>
          </p:nvPr>
        </p:nvGraphicFramePr>
        <p:xfrm>
          <a:off x="344964" y="1983036"/>
          <a:ext cx="6320241" cy="4166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0738CDF4-65B3-7C6B-D3FE-4B34B9C94E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7727" y="56923"/>
            <a:ext cx="5327703" cy="6858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04670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FA7FE-EF11-201E-48E0-05BE996B9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C2066-A36A-71C4-9F30-4AC8B0770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Form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EC9643A4-2CEE-EA2C-2227-F6F0769C35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5868365"/>
              </p:ext>
            </p:extLst>
          </p:nvPr>
        </p:nvGraphicFramePr>
        <p:xfrm>
          <a:off x="344964" y="1983036"/>
          <a:ext cx="6320241" cy="4166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9FB8B8DC-EFA4-4922-8E42-093979D90A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0157" y="200832"/>
            <a:ext cx="5141843" cy="650476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5193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CA7C8-6F0A-F55E-50FC-BE2E2A5C9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4D1A3-8C7C-2C0A-06C2-3A7E931DB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 Assessment 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C5DB1A95-DF03-8E4D-422F-78747B7FC3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4413771"/>
              </p:ext>
            </p:extLst>
          </p:nvPr>
        </p:nvGraphicFramePr>
        <p:xfrm>
          <a:off x="344964" y="1983036"/>
          <a:ext cx="6320241" cy="4166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C88866E0-ABDD-99E5-B2A6-7B19CD7DA2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4534" y="418798"/>
            <a:ext cx="6561936" cy="63384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45061A-1835-D139-25F1-D7392C81487A}"/>
              </a:ext>
            </a:extLst>
          </p:cNvPr>
          <p:cNvSpPr txBox="1"/>
          <p:nvPr/>
        </p:nvSpPr>
        <p:spPr>
          <a:xfrm>
            <a:off x="496956" y="1517373"/>
            <a:ext cx="49475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Complete it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Save it as LastName First Name 032026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Upload to </a:t>
            </a:r>
            <a:r>
              <a:rPr lang="en-US" sz="3200" dirty="0" err="1"/>
              <a:t>NeoEd</a:t>
            </a:r>
            <a:r>
              <a:rPr lang="en-US" sz="3200" dirty="0"/>
              <a:t> Perform by March 6</a:t>
            </a:r>
          </a:p>
        </p:txBody>
      </p:sp>
    </p:spTree>
    <p:extLst>
      <p:ext uri="{BB962C8B-B14F-4D97-AF65-F5344CB8AC3E}">
        <p14:creationId xmlns:p14="http://schemas.microsoft.com/office/powerpoint/2010/main" val="2823104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74766-2D33-4323-9A37-7C6ABDE65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Upload Your Form to NeoEd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64FFE-6C23-4462-81F2-8D0AEF6CC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219" y="1508759"/>
            <a:ext cx="3674906" cy="506506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Click in the top right corner on your name and then ‘My Profile’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Click on the ‘Performance’ Tab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Upload your completed evaluation form to NeoEd by 5/31 via the ‘Upload’ tool 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8D8288-0E30-3A6B-C458-997346BEF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331" y="1856546"/>
            <a:ext cx="8226669" cy="5065065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E3F3CC79-3AB2-7CC4-B445-661A0F2987DB}"/>
              </a:ext>
            </a:extLst>
          </p:cNvPr>
          <p:cNvSpPr/>
          <p:nvPr/>
        </p:nvSpPr>
        <p:spPr>
          <a:xfrm>
            <a:off x="11346512" y="2472856"/>
            <a:ext cx="845488" cy="31805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11BF1E-34A2-4CDC-CA6A-8D71F7CC14F3}"/>
              </a:ext>
            </a:extLst>
          </p:cNvPr>
          <p:cNvSpPr txBox="1"/>
          <p:nvPr/>
        </p:nvSpPr>
        <p:spPr>
          <a:xfrm>
            <a:off x="10702456" y="2346658"/>
            <a:ext cx="538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20DBA7-E08D-B329-75C4-F23D4AD8B772}"/>
              </a:ext>
            </a:extLst>
          </p:cNvPr>
          <p:cNvSpPr txBox="1"/>
          <p:nvPr/>
        </p:nvSpPr>
        <p:spPr>
          <a:xfrm>
            <a:off x="4223469" y="3302140"/>
            <a:ext cx="538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F22CE54-BC76-A781-2A6C-8447C56FAA7D}"/>
              </a:ext>
            </a:extLst>
          </p:cNvPr>
          <p:cNvSpPr/>
          <p:nvPr/>
        </p:nvSpPr>
        <p:spPr>
          <a:xfrm>
            <a:off x="4574331" y="3514477"/>
            <a:ext cx="697384" cy="49554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EDE02EB-5FEB-91BB-A2D7-285FCA249E57}"/>
              </a:ext>
            </a:extLst>
          </p:cNvPr>
          <p:cNvSpPr/>
          <p:nvPr/>
        </p:nvSpPr>
        <p:spPr>
          <a:xfrm>
            <a:off x="11441927" y="4214191"/>
            <a:ext cx="845488" cy="46912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BD5884-4002-542D-824C-D6FE168BAABC}"/>
              </a:ext>
            </a:extLst>
          </p:cNvPr>
          <p:cNvSpPr txBox="1"/>
          <p:nvPr/>
        </p:nvSpPr>
        <p:spPr>
          <a:xfrm>
            <a:off x="10903569" y="4035135"/>
            <a:ext cx="538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3968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74766-2D33-4323-9A37-7C6ABDE65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Your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64FFE-6C23-4462-81F2-8D0AEF6CC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964" y="1983036"/>
            <a:ext cx="11454101" cy="4166077"/>
          </a:xfrm>
        </p:spPr>
        <p:txBody>
          <a:bodyPr>
            <a:normAutofit/>
          </a:bodyPr>
          <a:lstStyle/>
          <a:p>
            <a:r>
              <a:rPr lang="en-US" sz="2400" dirty="0"/>
              <a:t>Scroll to the bottom of the screen and look for the ‘Documents’ section</a:t>
            </a:r>
          </a:p>
          <a:p>
            <a:r>
              <a:rPr lang="en-US" sz="2400" dirty="0"/>
              <a:t>Look to make sure your attachment was uploaded.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A07C70-31BD-458B-B9BF-DBABA0EA88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58447"/>
            <a:ext cx="12192000" cy="315667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3E538ED-889E-4913-BC1A-9F7F78B1B507}"/>
              </a:ext>
            </a:extLst>
          </p:cNvPr>
          <p:cNvSpPr/>
          <p:nvPr/>
        </p:nvSpPr>
        <p:spPr>
          <a:xfrm>
            <a:off x="1531345" y="4704202"/>
            <a:ext cx="3183874" cy="506776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7297C54-D22B-41F4-94FF-0E7247B3719E}"/>
              </a:ext>
            </a:extLst>
          </p:cNvPr>
          <p:cNvSpPr/>
          <p:nvPr/>
        </p:nvSpPr>
        <p:spPr>
          <a:xfrm>
            <a:off x="7943160" y="4702364"/>
            <a:ext cx="1320195" cy="506776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0573F8D-68CC-4964-A9DF-041654C3AD6C}"/>
              </a:ext>
            </a:extLst>
          </p:cNvPr>
          <p:cNvSpPr/>
          <p:nvPr/>
        </p:nvSpPr>
        <p:spPr>
          <a:xfrm>
            <a:off x="1022735" y="3591498"/>
            <a:ext cx="1929788" cy="506776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0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14994-6337-4875-8CF5-652CAFE83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3A2D4D6-D501-439A-9FC6-397879C46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D20BAA-1998-4EBB-AD61-13A92072E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449A6C7-D15F-4AA5-BFA5-71A404B47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201"/>
            <a:ext cx="112776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474766-2D33-4323-9A37-7C6ABDE65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90599"/>
            <a:ext cx="9906000" cy="685800"/>
          </a:xfrm>
        </p:spPr>
        <p:txBody>
          <a:bodyPr anchor="t">
            <a:normAutofit/>
          </a:bodyPr>
          <a:lstStyle/>
          <a:p>
            <a:r>
              <a:rPr lang="en-US" sz="4000"/>
              <a:t>Final Steps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9218E17-30B4-D16D-7795-C4C1EBBD37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060433"/>
              </p:ext>
            </p:extLst>
          </p:nvPr>
        </p:nvGraphicFramePr>
        <p:xfrm>
          <a:off x="685800" y="2137228"/>
          <a:ext cx="108204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6442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74766-2D33-4323-9A37-7C6ABDE65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64FFE-6C23-4462-81F2-8D0AEF6CC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964" y="1821873"/>
            <a:ext cx="4089471" cy="432724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You may click the link from your email to view your rating in NeoEd.</a:t>
            </a:r>
          </a:p>
          <a:p>
            <a:r>
              <a:rPr lang="en-US" sz="2400" dirty="0">
                <a:solidFill>
                  <a:schemeClr val="tx1"/>
                </a:solidFill>
              </a:rPr>
              <a:t>From NeoEd, click the green ‘Acknowledge/Refuse to Sign’ button to advance to the comments section.</a:t>
            </a:r>
            <a:endParaRPr lang="en-US" sz="2200" dirty="0">
              <a:solidFill>
                <a:schemeClr val="tx1"/>
              </a:solidFill>
            </a:endParaRP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1026" name="Picture 2" descr="image002">
            <a:extLst>
              <a:ext uri="{FF2B5EF4-FFF2-40B4-BE49-F238E27FC236}">
                <a16:creationId xmlns:a16="http://schemas.microsoft.com/office/drawing/2014/main" id="{F4FE9334-9093-4693-B1AE-8BE96BF18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394" y="1942087"/>
            <a:ext cx="7559687" cy="481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F8217BC-E10D-4C1C-AAB9-1E7FC1362E9A}"/>
              </a:ext>
            </a:extLst>
          </p:cNvPr>
          <p:cNvSpPr/>
          <p:nvPr/>
        </p:nvSpPr>
        <p:spPr>
          <a:xfrm>
            <a:off x="6573871" y="3251632"/>
            <a:ext cx="1720465" cy="506776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14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59F0AD-307D-4F6D-BFEA-EA50B2C965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61" t="24175" r="11393" b="30146"/>
          <a:stretch/>
        </p:blipFill>
        <p:spPr>
          <a:xfrm>
            <a:off x="3276089" y="3853159"/>
            <a:ext cx="8820318" cy="30021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C744C4-C8FC-4F35-A501-36861D661A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956"/>
          <a:stretch/>
        </p:blipFill>
        <p:spPr>
          <a:xfrm>
            <a:off x="10262212" y="2963489"/>
            <a:ext cx="1834195" cy="17847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474766-2D33-4323-9A37-7C6ABDE65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Supervisor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64FFE-6C23-4462-81F2-8D0AEF6CC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963" y="1154402"/>
            <a:ext cx="11469409" cy="5510803"/>
          </a:xfrm>
        </p:spPr>
        <p:txBody>
          <a:bodyPr>
            <a:normAutofit/>
          </a:bodyPr>
          <a:lstStyle/>
          <a:p>
            <a:r>
              <a:rPr lang="en-US" sz="2400" dirty="0"/>
              <a:t>Check your portion of the org chart to ensure all of your full-time direct reports are listed</a:t>
            </a:r>
          </a:p>
          <a:p>
            <a:r>
              <a:rPr lang="en-US" sz="2400" dirty="0"/>
              <a:t>Click your name in the top right corner, then </a:t>
            </a:r>
            <a:r>
              <a:rPr lang="en-US" sz="2400" dirty="0">
                <a:solidFill>
                  <a:srgbClr val="FF0000"/>
                </a:solidFill>
              </a:rPr>
              <a:t>‘My Profile’ </a:t>
            </a:r>
            <a:r>
              <a:rPr lang="en-US" sz="2400" dirty="0"/>
              <a:t>and then click ‘</a:t>
            </a:r>
            <a:r>
              <a:rPr lang="en-US" sz="2400" dirty="0">
                <a:solidFill>
                  <a:srgbClr val="FF0000"/>
                </a:solidFill>
              </a:rPr>
              <a:t>Dashboard</a:t>
            </a:r>
            <a:r>
              <a:rPr lang="en-US" sz="2400" dirty="0"/>
              <a:t>’ in the left pane and look for the ‘People’ section and </a:t>
            </a:r>
            <a:r>
              <a:rPr lang="en-US" sz="2400" dirty="0">
                <a:solidFill>
                  <a:srgbClr val="FF0000"/>
                </a:solidFill>
              </a:rPr>
              <a:t>‘View Team’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E1BD264-7738-4715-8385-A3CF7720ADA4}"/>
              </a:ext>
            </a:extLst>
          </p:cNvPr>
          <p:cNvSpPr/>
          <p:nvPr/>
        </p:nvSpPr>
        <p:spPr>
          <a:xfrm>
            <a:off x="10166619" y="2914774"/>
            <a:ext cx="1929788" cy="843644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E3B4812-2B08-46C0-988C-A949FA06A7EB}"/>
              </a:ext>
            </a:extLst>
          </p:cNvPr>
          <p:cNvSpPr/>
          <p:nvPr/>
        </p:nvSpPr>
        <p:spPr>
          <a:xfrm>
            <a:off x="10214415" y="5245480"/>
            <a:ext cx="1929788" cy="458118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7B3754-CE5D-417D-AA76-38BFEC4718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226" r="84172" b="31008"/>
          <a:stretch/>
        </p:blipFill>
        <p:spPr>
          <a:xfrm>
            <a:off x="139554" y="3336596"/>
            <a:ext cx="2426938" cy="262558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82122132-E635-481D-A595-608A9AFF2881}"/>
              </a:ext>
            </a:extLst>
          </p:cNvPr>
          <p:cNvSpPr/>
          <p:nvPr/>
        </p:nvSpPr>
        <p:spPr>
          <a:xfrm>
            <a:off x="62928" y="3845559"/>
            <a:ext cx="1369362" cy="458118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6B586F-344F-440E-859D-222ECF31B2FA}"/>
              </a:ext>
            </a:extLst>
          </p:cNvPr>
          <p:cNvSpPr/>
          <p:nvPr/>
        </p:nvSpPr>
        <p:spPr>
          <a:xfrm>
            <a:off x="9638910" y="2835088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A29C91-3D6E-4EB1-8A78-26CC5D55377E}"/>
              </a:ext>
            </a:extLst>
          </p:cNvPr>
          <p:cNvSpPr/>
          <p:nvPr/>
        </p:nvSpPr>
        <p:spPr>
          <a:xfrm>
            <a:off x="1921847" y="3612953"/>
            <a:ext cx="530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D68ECF-8208-4B25-9937-040FBAB8A21D}"/>
              </a:ext>
            </a:extLst>
          </p:cNvPr>
          <p:cNvSpPr/>
          <p:nvPr/>
        </p:nvSpPr>
        <p:spPr>
          <a:xfrm>
            <a:off x="9638910" y="4892567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93808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9579A-BDDD-7F39-BDEC-22AD7019E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9A64A-A468-8B63-D099-4CCD2D569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826" y="244693"/>
            <a:ext cx="9776642" cy="1325559"/>
          </a:xfrm>
        </p:spPr>
        <p:txBody>
          <a:bodyPr/>
          <a:lstStyle/>
          <a:p>
            <a:r>
              <a:rPr lang="en-US" dirty="0"/>
              <a:t>Evaluation Procedures – F/8.5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2941F1-282E-0B0E-F4A6-94425438F656}"/>
              </a:ext>
            </a:extLst>
          </p:cNvPr>
          <p:cNvSpPr/>
          <p:nvPr/>
        </p:nvSpPr>
        <p:spPr>
          <a:xfrm>
            <a:off x="-3142" y="6170923"/>
            <a:ext cx="12216296" cy="6925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5194D9DF-80C5-EB7E-80DB-E57450CA4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111917"/>
            <a:ext cx="1671320" cy="796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F3F051-C731-9C8F-4333-71FEF9A5F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18" y="2219263"/>
            <a:ext cx="11007437" cy="373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97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1A7F625-849E-8702-24B2-11369E823F9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474766-2D33-4323-9A37-7C6ABDE65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Supervisor Tasks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5B5B9BA6-41D5-6CAD-8577-D53B41255C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983156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33302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0EA45-8BA5-AD69-9C6C-F63B2F098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Our Part – Due March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3393D-D67D-ED96-EEC0-821812CFC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Goal - One part per week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605CF-EB71-675D-FF40-B9D244F46FA3}"/>
              </a:ext>
            </a:extLst>
          </p:cNvPr>
          <p:cNvSpPr>
            <a:spLocks noGrp="1"/>
          </p:cNvSpPr>
          <p:nvPr>
            <p:ph idx="2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Due March 6</a:t>
            </a:r>
          </a:p>
        </p:txBody>
      </p:sp>
    </p:spTree>
    <p:extLst>
      <p:ext uri="{BB962C8B-B14F-4D97-AF65-F5344CB8AC3E}">
        <p14:creationId xmlns:p14="http://schemas.microsoft.com/office/powerpoint/2010/main" val="2912295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5E0BC-BBCC-C031-042D-ECC1440CB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C7B54-4874-AE19-F83E-06F99A3BF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826" y="244693"/>
            <a:ext cx="9776642" cy="1325559"/>
          </a:xfrm>
        </p:spPr>
        <p:txBody>
          <a:bodyPr/>
          <a:lstStyle/>
          <a:p>
            <a:r>
              <a:rPr lang="en-US" dirty="0"/>
              <a:t>Components of the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BFFA3-019A-339C-222B-E6D13FE6F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3" y="1825626"/>
            <a:ext cx="10830563" cy="395894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Adelle Rg"/>
                <a:ea typeface="Open sans"/>
                <a:cs typeface="Open sans"/>
              </a:rPr>
              <a:t>Full Time Faculty &amp; Staff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latin typeface="Adelle Rg"/>
              <a:ea typeface="Open sans"/>
              <a:cs typeface="Open sans"/>
            </a:endParaRPr>
          </a:p>
          <a:p>
            <a:pPr marL="457200" lvl="1" indent="0">
              <a:buNone/>
            </a:pPr>
            <a:r>
              <a:rPr lang="en-US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1. Complete Resume Template (new - required this year)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2. Review Job Description  (new – required this year)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3. Employee Evaluation Form (PD, Previous Goals, PD Goals coming year)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4. Self Assessment Form – May be Optional – Check with your Supervisor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5. Upload All Forms to </a:t>
            </a:r>
            <a:r>
              <a:rPr lang="en-US" dirty="0" err="1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NeoEd</a:t>
            </a:r>
            <a:endParaRPr lang="en-US" dirty="0">
              <a:solidFill>
                <a:schemeClr val="tx1"/>
              </a:solidFill>
              <a:latin typeface="Adelle Rg"/>
              <a:ea typeface="Open sans"/>
              <a:cs typeface="Open sans"/>
            </a:endParaRPr>
          </a:p>
          <a:p>
            <a:pPr marL="457200" lvl="1" indent="0">
              <a:buNone/>
            </a:pPr>
            <a:endParaRPr lang="en-US" dirty="0">
              <a:solidFill>
                <a:schemeClr val="tx1"/>
              </a:solidFill>
              <a:latin typeface="Adelle Rg"/>
              <a:ea typeface="Open sans"/>
              <a:cs typeface="Open sans"/>
            </a:endParaRPr>
          </a:p>
          <a:p>
            <a:pPr marL="457200" lvl="1" indent="0">
              <a:buNone/>
            </a:pPr>
            <a:r>
              <a:rPr lang="en-US" dirty="0" err="1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NeoEd</a:t>
            </a:r>
            <a:r>
              <a:rPr lang="en-US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 Process same as last 2 years (Supervisor completes in </a:t>
            </a:r>
            <a:r>
              <a:rPr lang="en-US" dirty="0" err="1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NeoEd</a:t>
            </a:r>
            <a:r>
              <a:rPr lang="en-US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).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E51534-4F19-1AF9-C398-7A805D272208}"/>
              </a:ext>
            </a:extLst>
          </p:cNvPr>
          <p:cNvSpPr/>
          <p:nvPr/>
        </p:nvSpPr>
        <p:spPr>
          <a:xfrm>
            <a:off x="-3142" y="6170923"/>
            <a:ext cx="12216296" cy="6925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EB6CBC33-FBB7-FF98-E81B-67808C84C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111917"/>
            <a:ext cx="1671320" cy="79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428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AEB4D-8FA7-53B3-0A65-8B6ED8E45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4D14D-4503-4EE9-D73B-16A43C432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826" y="244693"/>
            <a:ext cx="9776642" cy="1325559"/>
          </a:xfrm>
        </p:spPr>
        <p:txBody>
          <a:bodyPr/>
          <a:lstStyle/>
          <a:p>
            <a:r>
              <a:rPr lang="en-US" dirty="0"/>
              <a:t>Components of the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895E9-B5C0-4062-7869-DC7AAEFBD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3" y="1825626"/>
            <a:ext cx="10830563" cy="3826425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rgbClr val="FF0000"/>
                </a:solidFill>
                <a:latin typeface="Adelle Rg"/>
                <a:ea typeface="Open sans"/>
                <a:cs typeface="Open sans"/>
              </a:rPr>
              <a:t>Part-Time Faculty (Adjunct / Dual Enrollment)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Adelle Rg"/>
                <a:ea typeface="Open sans"/>
                <a:cs typeface="Open sans"/>
              </a:rPr>
              <a:t> 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1. Complete the Resume Template (new - required this year)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2. Job Description Review (new – required this year – may be generic)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3. Self Assessment Form – May be Optional – Check with your Supervisor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4. Employee Evaluation Form (PD, Previous Goals, PD Goals coming year)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5. Upload All Forms to </a:t>
            </a:r>
            <a:r>
              <a:rPr lang="en-US" dirty="0" err="1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NeoEd</a:t>
            </a:r>
            <a:r>
              <a:rPr lang="en-US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  (NEW)</a:t>
            </a:r>
          </a:p>
          <a:p>
            <a:pPr marL="457200" lvl="1" indent="0">
              <a:buNone/>
            </a:pPr>
            <a:endParaRPr lang="en-US" dirty="0">
              <a:solidFill>
                <a:schemeClr val="tx1"/>
              </a:solidFill>
              <a:latin typeface="Adelle Rg"/>
              <a:ea typeface="Open sans"/>
              <a:cs typeface="Open sans"/>
            </a:endParaRPr>
          </a:p>
          <a:p>
            <a:pPr marL="457200" lvl="1" indent="0">
              <a:buNone/>
            </a:pPr>
            <a:r>
              <a:rPr lang="en-US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New - </a:t>
            </a:r>
            <a:r>
              <a:rPr lang="en-US" dirty="0"/>
              <a:t>Your supervisor will complete your evaluation in </a:t>
            </a:r>
            <a:r>
              <a:rPr lang="en-US" dirty="0" err="1"/>
              <a:t>NeoEd</a:t>
            </a:r>
            <a:r>
              <a:rPr lang="en-US" dirty="0"/>
              <a:t> and upload your classroom or online observation and submit to you for your signature.</a:t>
            </a:r>
            <a:endParaRPr lang="en-US" sz="2400" dirty="0"/>
          </a:p>
          <a:p>
            <a:pPr marL="457200" lvl="1" indent="0">
              <a:buNone/>
            </a:pPr>
            <a:endParaRPr lang="en-US" dirty="0">
              <a:solidFill>
                <a:schemeClr val="tx1"/>
              </a:solidFill>
              <a:latin typeface="Adelle Rg"/>
              <a:ea typeface="Open sans"/>
              <a:cs typeface="Open sans"/>
            </a:endParaRPr>
          </a:p>
          <a:p>
            <a:pPr marL="457200" lvl="1" indent="0">
              <a:buNone/>
            </a:pPr>
            <a:endParaRPr lang="en-US" dirty="0">
              <a:solidFill>
                <a:schemeClr val="tx1"/>
              </a:solidFill>
              <a:latin typeface="Adelle Rg"/>
              <a:ea typeface="Open sans"/>
              <a:cs typeface="Open sans"/>
            </a:endParaRPr>
          </a:p>
          <a:p>
            <a:pPr marL="457200" lvl="1" indent="0">
              <a:buNone/>
            </a:pPr>
            <a:endParaRPr lang="en-US" dirty="0">
              <a:solidFill>
                <a:schemeClr val="tx1"/>
              </a:solidFill>
              <a:latin typeface="Adelle Rg"/>
              <a:ea typeface="Open sans"/>
              <a:cs typeface="Open sans"/>
            </a:endParaRPr>
          </a:p>
          <a:p>
            <a:pPr marL="457200" lvl="1" indent="0">
              <a:buNone/>
            </a:pPr>
            <a:endParaRPr lang="en-US" dirty="0">
              <a:solidFill>
                <a:schemeClr val="tx1"/>
              </a:solidFill>
              <a:latin typeface="Adelle Rg"/>
              <a:ea typeface="Open sans"/>
              <a:cs typeface="Open sans"/>
            </a:endParaRPr>
          </a:p>
          <a:p>
            <a:pPr marL="457200" lvl="1" indent="0">
              <a:buNone/>
            </a:pPr>
            <a:endParaRPr lang="en-US" dirty="0">
              <a:solidFill>
                <a:schemeClr val="tx1"/>
              </a:solidFill>
              <a:latin typeface="Adelle Rg"/>
              <a:ea typeface="Open sans"/>
              <a:cs typeface="Open sans"/>
            </a:endParaRPr>
          </a:p>
          <a:p>
            <a:pPr marL="457200" lvl="1" indent="0">
              <a:buNone/>
            </a:pPr>
            <a:endParaRPr lang="en-US" dirty="0">
              <a:solidFill>
                <a:schemeClr val="tx1"/>
              </a:solidFill>
              <a:latin typeface="Adelle Rg"/>
              <a:ea typeface="Open sans"/>
              <a:cs typeface="Open san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A09A2F-9435-B356-DF4D-3BC6E257B3E9}"/>
              </a:ext>
            </a:extLst>
          </p:cNvPr>
          <p:cNvSpPr/>
          <p:nvPr/>
        </p:nvSpPr>
        <p:spPr>
          <a:xfrm>
            <a:off x="-3142" y="6170923"/>
            <a:ext cx="12216296" cy="6925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C236249C-499B-9291-A928-23101B5CE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111917"/>
            <a:ext cx="1671320" cy="79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68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73A80-BAA6-C691-5227-2228F6A1F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91FB0-7811-3FD1-11B0-D08794D0F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826" y="244693"/>
            <a:ext cx="9776642" cy="1325559"/>
          </a:xfrm>
        </p:spPr>
        <p:txBody>
          <a:bodyPr/>
          <a:lstStyle/>
          <a:p>
            <a:r>
              <a:rPr lang="en-US" dirty="0"/>
              <a:t>Components of the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005E7-0296-2540-1F1A-DEAE28B8A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3" y="1825627"/>
            <a:ext cx="10830563" cy="371378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  <a:latin typeface="Adelle Rg"/>
                <a:ea typeface="Open sans"/>
                <a:cs typeface="Open sans"/>
              </a:rPr>
              <a:t>Part-Time Staff / Clinical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Adelle Rg"/>
                <a:ea typeface="Open sans"/>
                <a:cs typeface="Open sans"/>
              </a:rPr>
              <a:t> 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1. Complete Resume Template (new - required this year)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2. Job Description Review (new – required this year -  may be generic)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3. Complete Self Assessment Form – Required. Send your Self Assessment to your Supervisor email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4. Upload 1 – 2 in </a:t>
            </a:r>
            <a:r>
              <a:rPr lang="en-US" dirty="0" err="1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NeoED</a:t>
            </a:r>
            <a:r>
              <a:rPr lang="en-US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 (NEW)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5. Your Supervisor will complete their part &amp; upload to </a:t>
            </a:r>
            <a:r>
              <a:rPr lang="en-US" dirty="0" err="1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NeoEd</a:t>
            </a:r>
            <a:endParaRPr lang="en-US" dirty="0">
              <a:solidFill>
                <a:schemeClr val="tx1"/>
              </a:solidFill>
              <a:latin typeface="Adelle Rg"/>
              <a:ea typeface="Open sans"/>
              <a:cs typeface="Open sans"/>
            </a:endParaRPr>
          </a:p>
          <a:p>
            <a:pPr marL="457200" lvl="1" indent="0">
              <a:buNone/>
            </a:pPr>
            <a:endParaRPr lang="en-US">
              <a:solidFill>
                <a:schemeClr val="tx1"/>
              </a:solidFill>
              <a:latin typeface="Adelle Rg"/>
              <a:ea typeface="Open sans"/>
              <a:cs typeface="Open sans"/>
            </a:endParaRPr>
          </a:p>
          <a:p>
            <a:pPr marL="457200" lvl="1" indent="0">
              <a:buNone/>
            </a:pPr>
            <a:r>
              <a:rPr lang="en-US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No </a:t>
            </a:r>
            <a:r>
              <a:rPr lang="en-US" dirty="0" err="1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NeoEd</a:t>
            </a:r>
            <a:r>
              <a:rPr lang="en-US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 Signatures Required</a:t>
            </a:r>
          </a:p>
          <a:p>
            <a:pPr marL="457200" lvl="1" indent="0">
              <a:buNone/>
            </a:pPr>
            <a:endParaRPr lang="en-US" dirty="0">
              <a:solidFill>
                <a:schemeClr val="tx1"/>
              </a:solidFill>
              <a:latin typeface="Adelle Rg"/>
              <a:ea typeface="Open sans"/>
              <a:cs typeface="Open san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28C29D-210B-1ED0-1A08-A78A6351784E}"/>
              </a:ext>
            </a:extLst>
          </p:cNvPr>
          <p:cNvSpPr/>
          <p:nvPr/>
        </p:nvSpPr>
        <p:spPr>
          <a:xfrm>
            <a:off x="-3142" y="6170923"/>
            <a:ext cx="12216296" cy="6925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E3D327B7-D9AB-58CF-7C58-CEA94AED0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111917"/>
            <a:ext cx="1671320" cy="79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55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9FBAF-D4BF-ACDC-B454-39B727048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110BB-2BE2-4591-1639-139778CA4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826" y="244693"/>
            <a:ext cx="9776642" cy="1325559"/>
          </a:xfrm>
        </p:spPr>
        <p:txBody>
          <a:bodyPr/>
          <a:lstStyle/>
          <a:p>
            <a:r>
              <a:rPr lang="en-US" dirty="0"/>
              <a:t>Components of the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D8DB0-C370-D3E4-FF13-A943CC77F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3" y="1825627"/>
            <a:ext cx="10830563" cy="388606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0000"/>
                </a:solidFill>
                <a:latin typeface="Adelle Rg"/>
                <a:ea typeface="Open sans"/>
                <a:cs typeface="Open sans"/>
              </a:rPr>
              <a:t>COACHES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Adelle Rg"/>
                <a:ea typeface="Open sans"/>
                <a:cs typeface="Open sans"/>
              </a:rPr>
              <a:t> </a:t>
            </a:r>
          </a:p>
          <a:p>
            <a:pPr marL="457200" lvl="1" indent="0">
              <a:buNone/>
            </a:pPr>
            <a:r>
              <a:rPr lang="en-US" sz="3300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1. Complete the Resume Template</a:t>
            </a:r>
          </a:p>
          <a:p>
            <a:pPr marL="457200" lvl="1" indent="0">
              <a:buNone/>
            </a:pPr>
            <a:r>
              <a:rPr lang="en-US" sz="3300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2. Job Description Review – could be generic</a:t>
            </a:r>
          </a:p>
          <a:p>
            <a:pPr marL="457200" lvl="1" indent="0">
              <a:buNone/>
            </a:pPr>
            <a:r>
              <a:rPr lang="en-US" sz="3300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3. Self Assessment Form - Optional</a:t>
            </a:r>
          </a:p>
          <a:p>
            <a:pPr marL="457200" lvl="1" indent="0">
              <a:buNone/>
            </a:pPr>
            <a:r>
              <a:rPr lang="en-US" sz="3300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4. Upload Forms 1 – 3 to </a:t>
            </a:r>
            <a:r>
              <a:rPr lang="en-US" sz="3300" dirty="0" err="1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NeoEd</a:t>
            </a:r>
            <a:endParaRPr lang="en-US" sz="3300" dirty="0">
              <a:solidFill>
                <a:schemeClr val="tx1"/>
              </a:solidFill>
              <a:latin typeface="Adelle Rg"/>
              <a:ea typeface="Open sans"/>
              <a:cs typeface="Open sans"/>
            </a:endParaRPr>
          </a:p>
          <a:p>
            <a:pPr marL="457200" lvl="1" indent="0">
              <a:buNone/>
            </a:pPr>
            <a:r>
              <a:rPr lang="en-US" sz="3300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5. Supervisor will upload Coaches assessment to </a:t>
            </a:r>
            <a:r>
              <a:rPr lang="en-US" sz="3300" dirty="0" err="1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NeoEd</a:t>
            </a:r>
            <a:endParaRPr lang="en-US" sz="3300" dirty="0">
              <a:solidFill>
                <a:schemeClr val="tx1"/>
              </a:solidFill>
              <a:latin typeface="Adelle Rg"/>
              <a:ea typeface="Open sans"/>
              <a:cs typeface="Open sans"/>
            </a:endParaRPr>
          </a:p>
          <a:p>
            <a:pPr marL="457200" lvl="1" indent="0">
              <a:buNone/>
            </a:pPr>
            <a:endParaRPr lang="en-US" sz="3300" dirty="0">
              <a:solidFill>
                <a:schemeClr val="tx1"/>
              </a:solidFill>
              <a:latin typeface="Adelle Rg"/>
              <a:ea typeface="Open sans"/>
              <a:cs typeface="Open sans"/>
            </a:endParaRPr>
          </a:p>
          <a:p>
            <a:pPr marL="457200" lvl="1" indent="0">
              <a:buNone/>
            </a:pPr>
            <a:r>
              <a:rPr lang="en-US" sz="3300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No </a:t>
            </a:r>
            <a:r>
              <a:rPr lang="en-US" sz="3300" dirty="0" err="1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NeoEd</a:t>
            </a:r>
            <a:r>
              <a:rPr lang="en-US" sz="3300" dirty="0">
                <a:solidFill>
                  <a:schemeClr val="tx1"/>
                </a:solidFill>
                <a:latin typeface="Adelle Rg"/>
                <a:ea typeface="Open sans"/>
                <a:cs typeface="Open sans"/>
              </a:rPr>
              <a:t> signatures required</a:t>
            </a:r>
          </a:p>
          <a:p>
            <a:pPr marL="457200" lvl="1" indent="0">
              <a:buNone/>
            </a:pPr>
            <a:endParaRPr lang="en-US" dirty="0">
              <a:solidFill>
                <a:schemeClr val="tx1"/>
              </a:solidFill>
              <a:latin typeface="Adelle Rg"/>
              <a:ea typeface="Open sans"/>
              <a:cs typeface="Open san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F03428-9818-B248-81E4-9D7817FEE7B2}"/>
              </a:ext>
            </a:extLst>
          </p:cNvPr>
          <p:cNvSpPr/>
          <p:nvPr/>
        </p:nvSpPr>
        <p:spPr>
          <a:xfrm>
            <a:off x="-3142" y="6170923"/>
            <a:ext cx="12216296" cy="6925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E5C40270-23C6-D743-FFF7-978C018A5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111917"/>
            <a:ext cx="1671320" cy="79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78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85EB2-FC92-4C6D-9B4C-B9419E00D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Optional Employee Evaluation of Supervisor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F3A35-C842-6682-2408-C3412C7C7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3" y="3081129"/>
            <a:ext cx="10479154" cy="3095833"/>
          </a:xfrm>
        </p:spPr>
        <p:txBody>
          <a:bodyPr>
            <a:normAutofit/>
          </a:bodyPr>
          <a:lstStyle/>
          <a:p>
            <a:r>
              <a:rPr lang="en-US" sz="3600" dirty="0"/>
              <a:t>Email to </a:t>
            </a:r>
            <a:r>
              <a:rPr lang="en-US" sz="3600" dirty="0">
                <a:hlinkClick r:id="rId2"/>
              </a:rPr>
              <a:t>jobs@gadsdenstate.edu</a:t>
            </a:r>
            <a:r>
              <a:rPr lang="en-US" sz="3600" dirty="0"/>
              <a:t> or upload to </a:t>
            </a:r>
            <a:r>
              <a:rPr lang="en-US" sz="3600" dirty="0" err="1"/>
              <a:t>NeoEd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11172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54675-1D9A-89A2-AE08-CACBD02FE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CAB25-CB3A-1E87-BC81-EB9F18488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826" y="244693"/>
            <a:ext cx="9776642" cy="1325559"/>
          </a:xfrm>
        </p:spPr>
        <p:txBody>
          <a:bodyPr/>
          <a:lstStyle/>
          <a:p>
            <a:r>
              <a:rPr lang="en-US" dirty="0"/>
              <a:t>My Gadsden State Page - 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71EA2-FAF2-530A-7E20-4970119C2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3" y="1825627"/>
            <a:ext cx="10830563" cy="3872808"/>
          </a:xfrm>
        </p:spPr>
        <p:txBody>
          <a:bodyPr>
            <a:normAutofit lnSpcReduction="10000"/>
          </a:bodyPr>
          <a:lstStyle/>
          <a:p>
            <a:r>
              <a:rPr lang="en-US" b="1" u="sng" dirty="0">
                <a:solidFill>
                  <a:srgbClr val="FF0000"/>
                </a:solidFill>
                <a:latin typeface="Adelle Rg"/>
                <a:ea typeface="Open sans"/>
                <a:cs typeface="Open sans"/>
                <a:hlinkClick r:id="rId2"/>
              </a:rPr>
              <a:t>Log onto the My Gadsden State page using the following URL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latin typeface="Adelle Rg"/>
              <a:ea typeface="Open sans"/>
              <a:cs typeface="Open sans"/>
              <a:hlinkClick r:id="rId2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Adelle Rg"/>
                <a:ea typeface="Open sans"/>
                <a:cs typeface="Open sans"/>
                <a:hlinkClick r:id="rId2"/>
              </a:rPr>
              <a:t>https://ww5.gadsdenstate.edu/departments/app/HR/pe.html</a:t>
            </a:r>
            <a:endParaRPr lang="en-US" dirty="0">
              <a:solidFill>
                <a:srgbClr val="FF0000"/>
              </a:solidFill>
              <a:latin typeface="Adelle Rg"/>
              <a:ea typeface="Open sans"/>
              <a:cs typeface="Open sans"/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latin typeface="Adelle Rg"/>
              <a:ea typeface="Open sans"/>
              <a:cs typeface="Open sans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Adelle Rg"/>
                <a:ea typeface="Open sans"/>
                <a:cs typeface="Open sans"/>
              </a:rPr>
              <a:t>Everything can be found there 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latin typeface="Adelle Rg"/>
              <a:ea typeface="Open sans"/>
              <a:cs typeface="Open sans"/>
            </a:endParaRPr>
          </a:p>
          <a:p>
            <a:pPr marL="0" indent="0">
              <a:buNone/>
            </a:pPr>
            <a:r>
              <a:rPr lang="en-US" dirty="0" err="1">
                <a:solidFill>
                  <a:srgbClr val="FF0000"/>
                </a:solidFill>
                <a:latin typeface="Adelle Rg"/>
                <a:ea typeface="Open sans"/>
                <a:cs typeface="Open sans"/>
              </a:rPr>
              <a:t>MyGadsdenState</a:t>
            </a:r>
            <a:r>
              <a:rPr lang="en-US" dirty="0">
                <a:solidFill>
                  <a:srgbClr val="FF0000"/>
                </a:solidFill>
                <a:latin typeface="Adelle Rg"/>
                <a:ea typeface="Open sans"/>
                <a:cs typeface="Open sans"/>
              </a:rPr>
              <a:t>&gt;Departments&gt;Human Resources&gt;Performance Evaluations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latin typeface="Adelle Rg"/>
              <a:ea typeface="Open sans"/>
              <a:cs typeface="Open sans"/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latin typeface="Adelle Rg"/>
              <a:ea typeface="Open sans"/>
              <a:cs typeface="Open sans"/>
            </a:endParaRPr>
          </a:p>
          <a:p>
            <a:endParaRPr lang="en-US" dirty="0">
              <a:solidFill>
                <a:srgbClr val="FF0000"/>
              </a:solidFill>
              <a:latin typeface="Adelle Rg"/>
              <a:ea typeface="Open sans"/>
              <a:cs typeface="Open san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D6948A-4FCB-1567-4E95-174BDE35C6C6}"/>
              </a:ext>
            </a:extLst>
          </p:cNvPr>
          <p:cNvSpPr/>
          <p:nvPr/>
        </p:nvSpPr>
        <p:spPr>
          <a:xfrm>
            <a:off x="-3142" y="6170923"/>
            <a:ext cx="12216296" cy="6925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C0F99D81-3F66-5E98-C4E0-44A732ACE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6111917"/>
            <a:ext cx="1671320" cy="79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178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1d45f02c-5d78-4376-b608-cec51ef0e96e}" enabled="0" method="" siteId="{1d45f02c-5d78-4376-b608-cec51ef0e96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828</Words>
  <Application>Microsoft Office PowerPoint</Application>
  <PresentationFormat>Widescreen</PresentationFormat>
  <Paragraphs>137</Paragraphs>
  <Slides>20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Adelle Rg</vt:lpstr>
      <vt:lpstr>Aptos</vt:lpstr>
      <vt:lpstr>Aptos Display</vt:lpstr>
      <vt:lpstr>Arial</vt:lpstr>
      <vt:lpstr>Calibri</vt:lpstr>
      <vt:lpstr>Lato</vt:lpstr>
      <vt:lpstr>Open sans</vt:lpstr>
      <vt:lpstr>Open Sans ExtraBold</vt:lpstr>
      <vt:lpstr>Times New Roman</vt:lpstr>
      <vt:lpstr>Wingdings</vt:lpstr>
      <vt:lpstr>Office Theme</vt:lpstr>
      <vt:lpstr>PowerPoint Presentation</vt:lpstr>
      <vt:lpstr>Evaluation Procedures – F/8.5 </vt:lpstr>
      <vt:lpstr>     Our Part – Due March 6</vt:lpstr>
      <vt:lpstr>Components of the Evaluation</vt:lpstr>
      <vt:lpstr>Components of the Evaluation</vt:lpstr>
      <vt:lpstr>Components of the Evaluation</vt:lpstr>
      <vt:lpstr>Components of the Evaluation</vt:lpstr>
      <vt:lpstr>Optional Employee Evaluation of Supervisor</vt:lpstr>
      <vt:lpstr>My Gadsden State Page - Forms</vt:lpstr>
      <vt:lpstr>My Gadsden State Page - Forms</vt:lpstr>
      <vt:lpstr>Resume</vt:lpstr>
      <vt:lpstr>Job Description  </vt:lpstr>
      <vt:lpstr>Evaluation Form</vt:lpstr>
      <vt:lpstr>Self Assessment </vt:lpstr>
      <vt:lpstr>Upload Your Form to NeoEd</vt:lpstr>
      <vt:lpstr>Check Your Work</vt:lpstr>
      <vt:lpstr>Final Steps</vt:lpstr>
      <vt:lpstr>Final Steps</vt:lpstr>
      <vt:lpstr>Supervisor Tasks</vt:lpstr>
      <vt:lpstr>Supervisor Tasks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Brandy Hyatt</dc:creator>
  <cp:lastModifiedBy>Lyneisa Dotson</cp:lastModifiedBy>
  <cp:revision>9</cp:revision>
  <dcterms:created xsi:type="dcterms:W3CDTF">2025-03-10T12:57:23Z</dcterms:created>
  <dcterms:modified xsi:type="dcterms:W3CDTF">2026-02-10T13:24:53Z</dcterms:modified>
</cp:coreProperties>
</file>